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8" r:id="rId3"/>
    <p:sldId id="260" r:id="rId4"/>
    <p:sldId id="262" r:id="rId5"/>
    <p:sldId id="277" r:id="rId6"/>
    <p:sldId id="279" r:id="rId7"/>
    <p:sldId id="273" r:id="rId8"/>
    <p:sldId id="280" r:id="rId9"/>
    <p:sldId id="282" r:id="rId10"/>
    <p:sldId id="267" r:id="rId11"/>
    <p:sldId id="266" r:id="rId12"/>
    <p:sldId id="269" r:id="rId13"/>
    <p:sldId id="268" r:id="rId14"/>
    <p:sldId id="272"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5" d="100"/>
          <a:sy n="85"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8529B5-4F03-418B-8EB9-6BE688A6F15E}"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D09948EF-8308-4793-AA78-746813190DD8}">
      <dgm:prSet/>
      <dgm:spPr/>
      <dgm:t>
        <a:bodyPr/>
        <a:lstStyle/>
        <a:p>
          <a:r>
            <a:rPr lang="en-IN"/>
            <a:t>Data Types </a:t>
          </a:r>
          <a:endParaRPr lang="en-US"/>
        </a:p>
      </dgm:t>
    </dgm:pt>
    <dgm:pt modelId="{2D87E730-310D-4A6C-B7DE-0621E60076F1}" type="parTrans" cxnId="{FB5E2972-F808-42A4-9F85-D09A1780E9AC}">
      <dgm:prSet/>
      <dgm:spPr/>
      <dgm:t>
        <a:bodyPr/>
        <a:lstStyle/>
        <a:p>
          <a:endParaRPr lang="en-US"/>
        </a:p>
      </dgm:t>
    </dgm:pt>
    <dgm:pt modelId="{CD70212F-359E-4034-8325-0E72A26888C1}" type="sibTrans" cxnId="{FB5E2972-F808-42A4-9F85-D09A1780E9AC}">
      <dgm:prSet/>
      <dgm:spPr/>
      <dgm:t>
        <a:bodyPr/>
        <a:lstStyle/>
        <a:p>
          <a:endParaRPr lang="en-US"/>
        </a:p>
      </dgm:t>
    </dgm:pt>
    <dgm:pt modelId="{565ABE74-83FB-48E1-A4ED-07210C59B9F1}">
      <dgm:prSet/>
      <dgm:spPr/>
      <dgm:t>
        <a:bodyPr/>
        <a:lstStyle/>
        <a:p>
          <a:r>
            <a:rPr lang="en-IN"/>
            <a:t>Loops </a:t>
          </a:r>
          <a:endParaRPr lang="en-US"/>
        </a:p>
      </dgm:t>
    </dgm:pt>
    <dgm:pt modelId="{C9FD7D45-D8A7-4388-8163-ECA5C7B68636}" type="parTrans" cxnId="{E3FFA13D-D1B1-4428-8122-611D1EC21B24}">
      <dgm:prSet/>
      <dgm:spPr/>
      <dgm:t>
        <a:bodyPr/>
        <a:lstStyle/>
        <a:p>
          <a:endParaRPr lang="en-US"/>
        </a:p>
      </dgm:t>
    </dgm:pt>
    <dgm:pt modelId="{CEDE7C44-D007-4D8F-8B51-3D83AA60E89D}" type="sibTrans" cxnId="{E3FFA13D-D1B1-4428-8122-611D1EC21B24}">
      <dgm:prSet/>
      <dgm:spPr/>
      <dgm:t>
        <a:bodyPr/>
        <a:lstStyle/>
        <a:p>
          <a:endParaRPr lang="en-US"/>
        </a:p>
      </dgm:t>
    </dgm:pt>
    <dgm:pt modelId="{237636F3-6398-4C2E-B196-A69879D398E7}">
      <dgm:prSet/>
      <dgm:spPr/>
      <dgm:t>
        <a:bodyPr/>
        <a:lstStyle/>
        <a:p>
          <a:r>
            <a:rPr lang="en-IN"/>
            <a:t>Control Structures </a:t>
          </a:r>
          <a:endParaRPr lang="en-US"/>
        </a:p>
      </dgm:t>
    </dgm:pt>
    <dgm:pt modelId="{EFBFA338-1CC4-4254-B8F0-3C04A9282AB9}" type="parTrans" cxnId="{D7EFA789-665C-4723-BB12-73CC37C714B3}">
      <dgm:prSet/>
      <dgm:spPr/>
      <dgm:t>
        <a:bodyPr/>
        <a:lstStyle/>
        <a:p>
          <a:endParaRPr lang="en-US"/>
        </a:p>
      </dgm:t>
    </dgm:pt>
    <dgm:pt modelId="{25B19F37-77B3-4F69-84B7-71B8DC5974FE}" type="sibTrans" cxnId="{D7EFA789-665C-4723-BB12-73CC37C714B3}">
      <dgm:prSet/>
      <dgm:spPr/>
      <dgm:t>
        <a:bodyPr/>
        <a:lstStyle/>
        <a:p>
          <a:endParaRPr lang="en-US"/>
        </a:p>
      </dgm:t>
    </dgm:pt>
    <dgm:pt modelId="{A7DED43A-6529-4C09-A0EE-F0F849CEB405}">
      <dgm:prSet/>
      <dgm:spPr/>
      <dgm:t>
        <a:bodyPr/>
        <a:lstStyle/>
        <a:p>
          <a:r>
            <a:rPr lang="en-IN" dirty="0"/>
            <a:t>Lambda Function </a:t>
          </a:r>
          <a:endParaRPr lang="en-US" dirty="0"/>
        </a:p>
      </dgm:t>
    </dgm:pt>
    <dgm:pt modelId="{A0D45B29-0328-4B64-A01A-D4E4ECC726BF}" type="parTrans" cxnId="{11A71CD4-9F89-4A45-9B49-29E37678554E}">
      <dgm:prSet/>
      <dgm:spPr/>
      <dgm:t>
        <a:bodyPr/>
        <a:lstStyle/>
        <a:p>
          <a:endParaRPr lang="en-US"/>
        </a:p>
      </dgm:t>
    </dgm:pt>
    <dgm:pt modelId="{86E732A7-B92B-412F-BB2B-B1630BCE8B13}" type="sibTrans" cxnId="{11A71CD4-9F89-4A45-9B49-29E37678554E}">
      <dgm:prSet/>
      <dgm:spPr/>
      <dgm:t>
        <a:bodyPr/>
        <a:lstStyle/>
        <a:p>
          <a:endParaRPr lang="en-US"/>
        </a:p>
      </dgm:t>
    </dgm:pt>
    <dgm:pt modelId="{B974A367-E973-44CB-B5BE-99C4A268175E}">
      <dgm:prSet/>
      <dgm:spPr/>
      <dgm:t>
        <a:bodyPr/>
        <a:lstStyle/>
        <a:p>
          <a:r>
            <a:rPr lang="en-IN"/>
            <a:t>Object Oriented Programming </a:t>
          </a:r>
          <a:endParaRPr lang="en-US"/>
        </a:p>
      </dgm:t>
    </dgm:pt>
    <dgm:pt modelId="{CDA02E59-2A71-43BF-982E-8CA00D3AFC33}" type="parTrans" cxnId="{86D43FB0-A973-4DDB-A9BD-3B874EEE9991}">
      <dgm:prSet/>
      <dgm:spPr/>
      <dgm:t>
        <a:bodyPr/>
        <a:lstStyle/>
        <a:p>
          <a:endParaRPr lang="en-US"/>
        </a:p>
      </dgm:t>
    </dgm:pt>
    <dgm:pt modelId="{2BF18892-A073-461D-8ECF-D96BC8B1B93E}" type="sibTrans" cxnId="{86D43FB0-A973-4DDB-A9BD-3B874EEE9991}">
      <dgm:prSet/>
      <dgm:spPr/>
      <dgm:t>
        <a:bodyPr/>
        <a:lstStyle/>
        <a:p>
          <a:endParaRPr lang="en-US"/>
        </a:p>
      </dgm:t>
    </dgm:pt>
    <dgm:pt modelId="{7901B244-D2A0-490E-9B9D-ECF3B56517DA}">
      <dgm:prSet/>
      <dgm:spPr/>
      <dgm:t>
        <a:bodyPr/>
        <a:lstStyle/>
        <a:p>
          <a:r>
            <a:rPr lang="en-IN"/>
            <a:t>Data Visualization </a:t>
          </a:r>
          <a:endParaRPr lang="en-US"/>
        </a:p>
      </dgm:t>
    </dgm:pt>
    <dgm:pt modelId="{C16E1F75-8F57-4362-957F-F84FD472F963}" type="parTrans" cxnId="{2C1D19C6-617E-488C-AF27-CD78BE4072DD}">
      <dgm:prSet/>
      <dgm:spPr/>
      <dgm:t>
        <a:bodyPr/>
        <a:lstStyle/>
        <a:p>
          <a:endParaRPr lang="en-US"/>
        </a:p>
      </dgm:t>
    </dgm:pt>
    <dgm:pt modelId="{A7CB4415-E7B6-469E-86C7-5D3560EDA810}" type="sibTrans" cxnId="{2C1D19C6-617E-488C-AF27-CD78BE4072DD}">
      <dgm:prSet/>
      <dgm:spPr/>
      <dgm:t>
        <a:bodyPr/>
        <a:lstStyle/>
        <a:p>
          <a:endParaRPr lang="en-US"/>
        </a:p>
      </dgm:t>
    </dgm:pt>
    <dgm:pt modelId="{721A50DF-4F00-40F1-BF05-3656E46921F7}">
      <dgm:prSet/>
      <dgm:spPr/>
      <dgm:t>
        <a:bodyPr/>
        <a:lstStyle/>
        <a:p>
          <a:r>
            <a:rPr lang="en-US"/>
            <a:t>Tkinter Library and UI using Python</a:t>
          </a:r>
        </a:p>
      </dgm:t>
    </dgm:pt>
    <dgm:pt modelId="{41253DCA-6869-478A-9D73-19FB8E4F239F}" type="parTrans" cxnId="{EB3F7252-B449-4917-9D54-894AFAF2138C}">
      <dgm:prSet/>
      <dgm:spPr/>
      <dgm:t>
        <a:bodyPr/>
        <a:lstStyle/>
        <a:p>
          <a:endParaRPr lang="en-US"/>
        </a:p>
      </dgm:t>
    </dgm:pt>
    <dgm:pt modelId="{692ED231-E9B1-49C1-B45E-F55987F024BF}" type="sibTrans" cxnId="{EB3F7252-B449-4917-9D54-894AFAF2138C}">
      <dgm:prSet/>
      <dgm:spPr/>
      <dgm:t>
        <a:bodyPr/>
        <a:lstStyle/>
        <a:p>
          <a:endParaRPr lang="en-US"/>
        </a:p>
      </dgm:t>
    </dgm:pt>
    <dgm:pt modelId="{BA695A75-18D2-4E80-9F16-3C4E44F4D354}" type="pres">
      <dgm:prSet presAssocID="{668529B5-4F03-418B-8EB9-6BE688A6F15E}" presName="root" presStyleCnt="0">
        <dgm:presLayoutVars>
          <dgm:dir/>
          <dgm:resizeHandles val="exact"/>
        </dgm:presLayoutVars>
      </dgm:prSet>
      <dgm:spPr/>
    </dgm:pt>
    <dgm:pt modelId="{2B5DAEF8-D8A4-4CDD-A41E-93B1DDC1CE1E}" type="pres">
      <dgm:prSet presAssocID="{668529B5-4F03-418B-8EB9-6BE688A6F15E}" presName="container" presStyleCnt="0">
        <dgm:presLayoutVars>
          <dgm:dir/>
          <dgm:resizeHandles val="exact"/>
        </dgm:presLayoutVars>
      </dgm:prSet>
      <dgm:spPr/>
    </dgm:pt>
    <dgm:pt modelId="{982C1C2F-E5E8-4614-930C-7B7E0DD63744}" type="pres">
      <dgm:prSet presAssocID="{D09948EF-8308-4793-AA78-746813190DD8}" presName="compNode" presStyleCnt="0"/>
      <dgm:spPr/>
    </dgm:pt>
    <dgm:pt modelId="{3BAD40A3-5C23-47B9-8295-67FD1D103FA6}" type="pres">
      <dgm:prSet presAssocID="{D09948EF-8308-4793-AA78-746813190DD8}" presName="iconBgRect" presStyleLbl="bgShp" presStyleIdx="0" presStyleCnt="7"/>
      <dgm:spPr/>
    </dgm:pt>
    <dgm:pt modelId="{51DC5E20-CF50-4029-9B0D-AA94C1CAE535}" type="pres">
      <dgm:prSet presAssocID="{D09948EF-8308-4793-AA78-746813190DD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2D783FB-F205-4BE4-81FD-A57D6B7FF386}" type="pres">
      <dgm:prSet presAssocID="{D09948EF-8308-4793-AA78-746813190DD8}" presName="spaceRect" presStyleCnt="0"/>
      <dgm:spPr/>
    </dgm:pt>
    <dgm:pt modelId="{28A3E8C7-B2A6-4BFB-B223-BDBAF3F99A48}" type="pres">
      <dgm:prSet presAssocID="{D09948EF-8308-4793-AA78-746813190DD8}" presName="textRect" presStyleLbl="revTx" presStyleIdx="0" presStyleCnt="7">
        <dgm:presLayoutVars>
          <dgm:chMax val="1"/>
          <dgm:chPref val="1"/>
        </dgm:presLayoutVars>
      </dgm:prSet>
      <dgm:spPr/>
    </dgm:pt>
    <dgm:pt modelId="{E7436FF8-F0E7-4E85-B476-C432C51DAA20}" type="pres">
      <dgm:prSet presAssocID="{CD70212F-359E-4034-8325-0E72A26888C1}" presName="sibTrans" presStyleLbl="sibTrans2D1" presStyleIdx="0" presStyleCnt="0"/>
      <dgm:spPr/>
    </dgm:pt>
    <dgm:pt modelId="{F626A45C-3880-4116-B138-C53654B8171E}" type="pres">
      <dgm:prSet presAssocID="{565ABE74-83FB-48E1-A4ED-07210C59B9F1}" presName="compNode" presStyleCnt="0"/>
      <dgm:spPr/>
    </dgm:pt>
    <dgm:pt modelId="{6A4AF20C-232B-47AF-B817-797C390B2D57}" type="pres">
      <dgm:prSet presAssocID="{565ABE74-83FB-48E1-A4ED-07210C59B9F1}" presName="iconBgRect" presStyleLbl="bgShp" presStyleIdx="1" presStyleCnt="7"/>
      <dgm:spPr/>
    </dgm:pt>
    <dgm:pt modelId="{773F8759-A1F8-4D6B-A450-97F78A42BEB6}" type="pres">
      <dgm:prSet presAssocID="{565ABE74-83FB-48E1-A4ED-07210C59B9F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0E0AE0DE-8C79-46AE-9DD2-FDDB992B4BF4}" type="pres">
      <dgm:prSet presAssocID="{565ABE74-83FB-48E1-A4ED-07210C59B9F1}" presName="spaceRect" presStyleCnt="0"/>
      <dgm:spPr/>
    </dgm:pt>
    <dgm:pt modelId="{CF61DF79-B977-49C2-85BB-47E429DFA850}" type="pres">
      <dgm:prSet presAssocID="{565ABE74-83FB-48E1-A4ED-07210C59B9F1}" presName="textRect" presStyleLbl="revTx" presStyleIdx="1" presStyleCnt="7">
        <dgm:presLayoutVars>
          <dgm:chMax val="1"/>
          <dgm:chPref val="1"/>
        </dgm:presLayoutVars>
      </dgm:prSet>
      <dgm:spPr/>
    </dgm:pt>
    <dgm:pt modelId="{7E6A6DC4-8297-4854-8B71-61DF1A16D2EC}" type="pres">
      <dgm:prSet presAssocID="{CEDE7C44-D007-4D8F-8B51-3D83AA60E89D}" presName="sibTrans" presStyleLbl="sibTrans2D1" presStyleIdx="0" presStyleCnt="0"/>
      <dgm:spPr/>
    </dgm:pt>
    <dgm:pt modelId="{0D9CC47B-3B3E-4731-A760-31BBBBC6EC19}" type="pres">
      <dgm:prSet presAssocID="{237636F3-6398-4C2E-B196-A69879D398E7}" presName="compNode" presStyleCnt="0"/>
      <dgm:spPr/>
    </dgm:pt>
    <dgm:pt modelId="{89AD18FF-1363-4496-945B-8377DDA90359}" type="pres">
      <dgm:prSet presAssocID="{237636F3-6398-4C2E-B196-A69879D398E7}" presName="iconBgRect" presStyleLbl="bgShp" presStyleIdx="2" presStyleCnt="7"/>
      <dgm:spPr/>
    </dgm:pt>
    <dgm:pt modelId="{3C254EDC-2814-4E4B-8B11-0ABD4CB8543B}" type="pres">
      <dgm:prSet presAssocID="{237636F3-6398-4C2E-B196-A69879D398E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3DFDD04-0E60-4082-9478-ACBC8BC10D3E}" type="pres">
      <dgm:prSet presAssocID="{237636F3-6398-4C2E-B196-A69879D398E7}" presName="spaceRect" presStyleCnt="0"/>
      <dgm:spPr/>
    </dgm:pt>
    <dgm:pt modelId="{3C5EF97E-80C0-475F-8428-EFC4F06E5CC2}" type="pres">
      <dgm:prSet presAssocID="{237636F3-6398-4C2E-B196-A69879D398E7}" presName="textRect" presStyleLbl="revTx" presStyleIdx="2" presStyleCnt="7">
        <dgm:presLayoutVars>
          <dgm:chMax val="1"/>
          <dgm:chPref val="1"/>
        </dgm:presLayoutVars>
      </dgm:prSet>
      <dgm:spPr/>
    </dgm:pt>
    <dgm:pt modelId="{53DE4588-4E6E-474D-814E-47F5B29643F1}" type="pres">
      <dgm:prSet presAssocID="{25B19F37-77B3-4F69-84B7-71B8DC5974FE}" presName="sibTrans" presStyleLbl="sibTrans2D1" presStyleIdx="0" presStyleCnt="0"/>
      <dgm:spPr/>
    </dgm:pt>
    <dgm:pt modelId="{0E034ABA-8111-41DC-A262-2E350DB59A26}" type="pres">
      <dgm:prSet presAssocID="{A7DED43A-6529-4C09-A0EE-F0F849CEB405}" presName="compNode" presStyleCnt="0"/>
      <dgm:spPr/>
    </dgm:pt>
    <dgm:pt modelId="{9FF250C0-89EE-48AD-9D81-2A76A767AB33}" type="pres">
      <dgm:prSet presAssocID="{A7DED43A-6529-4C09-A0EE-F0F849CEB405}" presName="iconBgRect" presStyleLbl="bgShp" presStyleIdx="3" presStyleCnt="7"/>
      <dgm:spPr/>
    </dgm:pt>
    <dgm:pt modelId="{3992C1DA-CA05-4CF8-9DB7-DB7CFD024918}" type="pres">
      <dgm:prSet presAssocID="{A7DED43A-6529-4C09-A0EE-F0F849CEB40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0840AC4D-1F23-4047-BFC4-7B6A63BF0F5C}" type="pres">
      <dgm:prSet presAssocID="{A7DED43A-6529-4C09-A0EE-F0F849CEB405}" presName="spaceRect" presStyleCnt="0"/>
      <dgm:spPr/>
    </dgm:pt>
    <dgm:pt modelId="{40C6161E-7114-45F8-81D3-D44B9834DBA5}" type="pres">
      <dgm:prSet presAssocID="{A7DED43A-6529-4C09-A0EE-F0F849CEB405}" presName="textRect" presStyleLbl="revTx" presStyleIdx="3" presStyleCnt="7">
        <dgm:presLayoutVars>
          <dgm:chMax val="1"/>
          <dgm:chPref val="1"/>
        </dgm:presLayoutVars>
      </dgm:prSet>
      <dgm:spPr/>
    </dgm:pt>
    <dgm:pt modelId="{2B69F36F-FB7F-4636-9A3C-D48B40EB63AC}" type="pres">
      <dgm:prSet presAssocID="{86E732A7-B92B-412F-BB2B-B1630BCE8B13}" presName="sibTrans" presStyleLbl="sibTrans2D1" presStyleIdx="0" presStyleCnt="0"/>
      <dgm:spPr/>
    </dgm:pt>
    <dgm:pt modelId="{49642961-3B41-4A4F-BAD1-061D3132DA43}" type="pres">
      <dgm:prSet presAssocID="{B974A367-E973-44CB-B5BE-99C4A268175E}" presName="compNode" presStyleCnt="0"/>
      <dgm:spPr/>
    </dgm:pt>
    <dgm:pt modelId="{A73914F1-85A2-476C-9339-8A5EB92FAE43}" type="pres">
      <dgm:prSet presAssocID="{B974A367-E973-44CB-B5BE-99C4A268175E}" presName="iconBgRect" presStyleLbl="bgShp" presStyleIdx="4" presStyleCnt="7"/>
      <dgm:spPr/>
    </dgm:pt>
    <dgm:pt modelId="{0F3FDB60-066C-482A-B73C-A5D5DB009C58}" type="pres">
      <dgm:prSet presAssocID="{B974A367-E973-44CB-B5BE-99C4A268175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50DCBB01-97E0-4D58-9730-B771E4FB3750}" type="pres">
      <dgm:prSet presAssocID="{B974A367-E973-44CB-B5BE-99C4A268175E}" presName="spaceRect" presStyleCnt="0"/>
      <dgm:spPr/>
    </dgm:pt>
    <dgm:pt modelId="{58CFF6BD-BC76-42CC-A6A9-B9CB00C78A44}" type="pres">
      <dgm:prSet presAssocID="{B974A367-E973-44CB-B5BE-99C4A268175E}" presName="textRect" presStyleLbl="revTx" presStyleIdx="4" presStyleCnt="7">
        <dgm:presLayoutVars>
          <dgm:chMax val="1"/>
          <dgm:chPref val="1"/>
        </dgm:presLayoutVars>
      </dgm:prSet>
      <dgm:spPr/>
    </dgm:pt>
    <dgm:pt modelId="{894EA637-90F0-4CBF-9396-A0247FF86A4E}" type="pres">
      <dgm:prSet presAssocID="{2BF18892-A073-461D-8ECF-D96BC8B1B93E}" presName="sibTrans" presStyleLbl="sibTrans2D1" presStyleIdx="0" presStyleCnt="0"/>
      <dgm:spPr/>
    </dgm:pt>
    <dgm:pt modelId="{C4F74A06-1637-4DCC-8DFC-060997ADE504}" type="pres">
      <dgm:prSet presAssocID="{7901B244-D2A0-490E-9B9D-ECF3B56517DA}" presName="compNode" presStyleCnt="0"/>
      <dgm:spPr/>
    </dgm:pt>
    <dgm:pt modelId="{A9D769A3-1019-45EA-BD8B-38B893079AE5}" type="pres">
      <dgm:prSet presAssocID="{7901B244-D2A0-490E-9B9D-ECF3B56517DA}" presName="iconBgRect" presStyleLbl="bgShp" presStyleIdx="5" presStyleCnt="7"/>
      <dgm:spPr/>
    </dgm:pt>
    <dgm:pt modelId="{DACF050C-A8AF-4773-A77D-57BD1D845A92}" type="pres">
      <dgm:prSet presAssocID="{7901B244-D2A0-490E-9B9D-ECF3B56517DA}"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88EA179B-5A36-4E75-B4C0-AA5CC8A8A431}" type="pres">
      <dgm:prSet presAssocID="{7901B244-D2A0-490E-9B9D-ECF3B56517DA}" presName="spaceRect" presStyleCnt="0"/>
      <dgm:spPr/>
    </dgm:pt>
    <dgm:pt modelId="{675EC754-B60E-4054-92AC-87AF439BA4D3}" type="pres">
      <dgm:prSet presAssocID="{7901B244-D2A0-490E-9B9D-ECF3B56517DA}" presName="textRect" presStyleLbl="revTx" presStyleIdx="5" presStyleCnt="7">
        <dgm:presLayoutVars>
          <dgm:chMax val="1"/>
          <dgm:chPref val="1"/>
        </dgm:presLayoutVars>
      </dgm:prSet>
      <dgm:spPr/>
    </dgm:pt>
    <dgm:pt modelId="{D32F7437-F911-4786-9EEE-366D43F7F112}" type="pres">
      <dgm:prSet presAssocID="{A7CB4415-E7B6-469E-86C7-5D3560EDA810}" presName="sibTrans" presStyleLbl="sibTrans2D1" presStyleIdx="0" presStyleCnt="0"/>
      <dgm:spPr/>
    </dgm:pt>
    <dgm:pt modelId="{AAF25F2F-BBE1-464B-9EBD-2844F938C379}" type="pres">
      <dgm:prSet presAssocID="{721A50DF-4F00-40F1-BF05-3656E46921F7}" presName="compNode" presStyleCnt="0"/>
      <dgm:spPr/>
    </dgm:pt>
    <dgm:pt modelId="{4FA55C3F-311B-4687-BE8A-8B4E6D2DD424}" type="pres">
      <dgm:prSet presAssocID="{721A50DF-4F00-40F1-BF05-3656E46921F7}" presName="iconBgRect" presStyleLbl="bgShp" presStyleIdx="6" presStyleCnt="7"/>
      <dgm:spPr/>
    </dgm:pt>
    <dgm:pt modelId="{4869F274-5EF4-4676-BC9F-093EA16ADD5D}" type="pres">
      <dgm:prSet presAssocID="{721A50DF-4F00-40F1-BF05-3656E46921F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b Design"/>
        </a:ext>
      </dgm:extLst>
    </dgm:pt>
    <dgm:pt modelId="{1891DC2D-2E9A-48E8-8CF1-278474F99F1C}" type="pres">
      <dgm:prSet presAssocID="{721A50DF-4F00-40F1-BF05-3656E46921F7}" presName="spaceRect" presStyleCnt="0"/>
      <dgm:spPr/>
    </dgm:pt>
    <dgm:pt modelId="{FBA0B56E-D9E5-46F2-907E-1DA3AEE978C9}" type="pres">
      <dgm:prSet presAssocID="{721A50DF-4F00-40F1-BF05-3656E46921F7}" presName="textRect" presStyleLbl="revTx" presStyleIdx="6" presStyleCnt="7">
        <dgm:presLayoutVars>
          <dgm:chMax val="1"/>
          <dgm:chPref val="1"/>
        </dgm:presLayoutVars>
      </dgm:prSet>
      <dgm:spPr/>
    </dgm:pt>
  </dgm:ptLst>
  <dgm:cxnLst>
    <dgm:cxn modelId="{43770B01-3ADB-4FAB-B85E-5BFCEEED4D20}" type="presOf" srcId="{D09948EF-8308-4793-AA78-746813190DD8}" destId="{28A3E8C7-B2A6-4BFB-B223-BDBAF3F99A48}" srcOrd="0" destOrd="0" presId="urn:microsoft.com/office/officeart/2018/2/layout/IconCircleList"/>
    <dgm:cxn modelId="{F44A2524-27E3-4420-B383-CE409798A078}" type="presOf" srcId="{B974A367-E973-44CB-B5BE-99C4A268175E}" destId="{58CFF6BD-BC76-42CC-A6A9-B9CB00C78A44}" srcOrd="0" destOrd="0" presId="urn:microsoft.com/office/officeart/2018/2/layout/IconCircleList"/>
    <dgm:cxn modelId="{F3C63F32-7501-48B7-AD4A-4682D9D97AA2}" type="presOf" srcId="{721A50DF-4F00-40F1-BF05-3656E46921F7}" destId="{FBA0B56E-D9E5-46F2-907E-1DA3AEE978C9}" srcOrd="0" destOrd="0" presId="urn:microsoft.com/office/officeart/2018/2/layout/IconCircleList"/>
    <dgm:cxn modelId="{E3FFA13D-D1B1-4428-8122-611D1EC21B24}" srcId="{668529B5-4F03-418B-8EB9-6BE688A6F15E}" destId="{565ABE74-83FB-48E1-A4ED-07210C59B9F1}" srcOrd="1" destOrd="0" parTransId="{C9FD7D45-D8A7-4388-8163-ECA5C7B68636}" sibTransId="{CEDE7C44-D007-4D8F-8B51-3D83AA60E89D}"/>
    <dgm:cxn modelId="{AECE9A5D-2E42-45C5-A753-5233B3C038E9}" type="presOf" srcId="{237636F3-6398-4C2E-B196-A69879D398E7}" destId="{3C5EF97E-80C0-475F-8428-EFC4F06E5CC2}" srcOrd="0" destOrd="0" presId="urn:microsoft.com/office/officeart/2018/2/layout/IconCircleList"/>
    <dgm:cxn modelId="{32A6AB6A-2CA3-4C50-88C9-A5CB6F89EFD5}" type="presOf" srcId="{668529B5-4F03-418B-8EB9-6BE688A6F15E}" destId="{BA695A75-18D2-4E80-9F16-3C4E44F4D354}" srcOrd="0" destOrd="0" presId="urn:microsoft.com/office/officeart/2018/2/layout/IconCircleList"/>
    <dgm:cxn modelId="{984DB04B-35FB-46F6-8EC8-A9DD81EC5D27}" type="presOf" srcId="{7901B244-D2A0-490E-9B9D-ECF3B56517DA}" destId="{675EC754-B60E-4054-92AC-87AF439BA4D3}" srcOrd="0" destOrd="0" presId="urn:microsoft.com/office/officeart/2018/2/layout/IconCircleList"/>
    <dgm:cxn modelId="{FB5E2972-F808-42A4-9F85-D09A1780E9AC}" srcId="{668529B5-4F03-418B-8EB9-6BE688A6F15E}" destId="{D09948EF-8308-4793-AA78-746813190DD8}" srcOrd="0" destOrd="0" parTransId="{2D87E730-310D-4A6C-B7DE-0621E60076F1}" sibTransId="{CD70212F-359E-4034-8325-0E72A26888C1}"/>
    <dgm:cxn modelId="{EB3F7252-B449-4917-9D54-894AFAF2138C}" srcId="{668529B5-4F03-418B-8EB9-6BE688A6F15E}" destId="{721A50DF-4F00-40F1-BF05-3656E46921F7}" srcOrd="6" destOrd="0" parTransId="{41253DCA-6869-478A-9D73-19FB8E4F239F}" sibTransId="{692ED231-E9B1-49C1-B45E-F55987F024BF}"/>
    <dgm:cxn modelId="{5BC11254-C0F6-4F38-9DA2-F8215CE280D5}" type="presOf" srcId="{25B19F37-77B3-4F69-84B7-71B8DC5974FE}" destId="{53DE4588-4E6E-474D-814E-47F5B29643F1}" srcOrd="0" destOrd="0" presId="urn:microsoft.com/office/officeart/2018/2/layout/IconCircleList"/>
    <dgm:cxn modelId="{86A17888-9691-4D3F-83A8-26686296959C}" type="presOf" srcId="{2BF18892-A073-461D-8ECF-D96BC8B1B93E}" destId="{894EA637-90F0-4CBF-9396-A0247FF86A4E}" srcOrd="0" destOrd="0" presId="urn:microsoft.com/office/officeart/2018/2/layout/IconCircleList"/>
    <dgm:cxn modelId="{D7EFA789-665C-4723-BB12-73CC37C714B3}" srcId="{668529B5-4F03-418B-8EB9-6BE688A6F15E}" destId="{237636F3-6398-4C2E-B196-A69879D398E7}" srcOrd="2" destOrd="0" parTransId="{EFBFA338-1CC4-4254-B8F0-3C04A9282AB9}" sibTransId="{25B19F37-77B3-4F69-84B7-71B8DC5974FE}"/>
    <dgm:cxn modelId="{A1CD3991-3433-401A-A390-02CBB52E4D8D}" type="presOf" srcId="{CEDE7C44-D007-4D8F-8B51-3D83AA60E89D}" destId="{7E6A6DC4-8297-4854-8B71-61DF1A16D2EC}" srcOrd="0" destOrd="0" presId="urn:microsoft.com/office/officeart/2018/2/layout/IconCircleList"/>
    <dgm:cxn modelId="{86D43FB0-A973-4DDB-A9BD-3B874EEE9991}" srcId="{668529B5-4F03-418B-8EB9-6BE688A6F15E}" destId="{B974A367-E973-44CB-B5BE-99C4A268175E}" srcOrd="4" destOrd="0" parTransId="{CDA02E59-2A71-43BF-982E-8CA00D3AFC33}" sibTransId="{2BF18892-A073-461D-8ECF-D96BC8B1B93E}"/>
    <dgm:cxn modelId="{77EFA1B6-29F7-4BDC-BFAD-62D0A9EA4B22}" type="presOf" srcId="{A7CB4415-E7B6-469E-86C7-5D3560EDA810}" destId="{D32F7437-F911-4786-9EEE-366D43F7F112}" srcOrd="0" destOrd="0" presId="urn:microsoft.com/office/officeart/2018/2/layout/IconCircleList"/>
    <dgm:cxn modelId="{4F9119C5-0C5B-43A9-AD27-1D96BDD1A8C2}" type="presOf" srcId="{A7DED43A-6529-4C09-A0EE-F0F849CEB405}" destId="{40C6161E-7114-45F8-81D3-D44B9834DBA5}" srcOrd="0" destOrd="0" presId="urn:microsoft.com/office/officeart/2018/2/layout/IconCircleList"/>
    <dgm:cxn modelId="{2C1D19C6-617E-488C-AF27-CD78BE4072DD}" srcId="{668529B5-4F03-418B-8EB9-6BE688A6F15E}" destId="{7901B244-D2A0-490E-9B9D-ECF3B56517DA}" srcOrd="5" destOrd="0" parTransId="{C16E1F75-8F57-4362-957F-F84FD472F963}" sibTransId="{A7CB4415-E7B6-469E-86C7-5D3560EDA810}"/>
    <dgm:cxn modelId="{DAC9C4CA-AB5F-4A97-A3F1-B90389CCE66A}" type="presOf" srcId="{86E732A7-B92B-412F-BB2B-B1630BCE8B13}" destId="{2B69F36F-FB7F-4636-9A3C-D48B40EB63AC}" srcOrd="0" destOrd="0" presId="urn:microsoft.com/office/officeart/2018/2/layout/IconCircleList"/>
    <dgm:cxn modelId="{11A71CD4-9F89-4A45-9B49-29E37678554E}" srcId="{668529B5-4F03-418B-8EB9-6BE688A6F15E}" destId="{A7DED43A-6529-4C09-A0EE-F0F849CEB405}" srcOrd="3" destOrd="0" parTransId="{A0D45B29-0328-4B64-A01A-D4E4ECC726BF}" sibTransId="{86E732A7-B92B-412F-BB2B-B1630BCE8B13}"/>
    <dgm:cxn modelId="{CAA07FDC-CA61-453A-B105-DCDB0EA252DE}" type="presOf" srcId="{CD70212F-359E-4034-8325-0E72A26888C1}" destId="{E7436FF8-F0E7-4E85-B476-C432C51DAA20}" srcOrd="0" destOrd="0" presId="urn:microsoft.com/office/officeart/2018/2/layout/IconCircleList"/>
    <dgm:cxn modelId="{93214BED-89B2-4D64-93BD-F2226F2332BA}" type="presOf" srcId="{565ABE74-83FB-48E1-A4ED-07210C59B9F1}" destId="{CF61DF79-B977-49C2-85BB-47E429DFA850}" srcOrd="0" destOrd="0" presId="urn:microsoft.com/office/officeart/2018/2/layout/IconCircleList"/>
    <dgm:cxn modelId="{15807848-1A5B-42C7-B28A-6EC1928ED624}" type="presParOf" srcId="{BA695A75-18D2-4E80-9F16-3C4E44F4D354}" destId="{2B5DAEF8-D8A4-4CDD-A41E-93B1DDC1CE1E}" srcOrd="0" destOrd="0" presId="urn:microsoft.com/office/officeart/2018/2/layout/IconCircleList"/>
    <dgm:cxn modelId="{8AC962B9-7842-4D4B-BA89-BB34489D8D07}" type="presParOf" srcId="{2B5DAEF8-D8A4-4CDD-A41E-93B1DDC1CE1E}" destId="{982C1C2F-E5E8-4614-930C-7B7E0DD63744}" srcOrd="0" destOrd="0" presId="urn:microsoft.com/office/officeart/2018/2/layout/IconCircleList"/>
    <dgm:cxn modelId="{FC5B602B-881D-4B5E-A401-7F255A2201A2}" type="presParOf" srcId="{982C1C2F-E5E8-4614-930C-7B7E0DD63744}" destId="{3BAD40A3-5C23-47B9-8295-67FD1D103FA6}" srcOrd="0" destOrd="0" presId="urn:microsoft.com/office/officeart/2018/2/layout/IconCircleList"/>
    <dgm:cxn modelId="{75E82171-B635-48B0-85C2-2FD11C048296}" type="presParOf" srcId="{982C1C2F-E5E8-4614-930C-7B7E0DD63744}" destId="{51DC5E20-CF50-4029-9B0D-AA94C1CAE535}" srcOrd="1" destOrd="0" presId="urn:microsoft.com/office/officeart/2018/2/layout/IconCircleList"/>
    <dgm:cxn modelId="{E5CA8337-67B4-4066-8173-7A2E781534F0}" type="presParOf" srcId="{982C1C2F-E5E8-4614-930C-7B7E0DD63744}" destId="{72D783FB-F205-4BE4-81FD-A57D6B7FF386}" srcOrd="2" destOrd="0" presId="urn:microsoft.com/office/officeart/2018/2/layout/IconCircleList"/>
    <dgm:cxn modelId="{4BDD6CA5-90DB-408B-A600-5BC377093AE3}" type="presParOf" srcId="{982C1C2F-E5E8-4614-930C-7B7E0DD63744}" destId="{28A3E8C7-B2A6-4BFB-B223-BDBAF3F99A48}" srcOrd="3" destOrd="0" presId="urn:microsoft.com/office/officeart/2018/2/layout/IconCircleList"/>
    <dgm:cxn modelId="{BADBCA28-ED77-494A-B5A9-EF37A3734572}" type="presParOf" srcId="{2B5DAEF8-D8A4-4CDD-A41E-93B1DDC1CE1E}" destId="{E7436FF8-F0E7-4E85-B476-C432C51DAA20}" srcOrd="1" destOrd="0" presId="urn:microsoft.com/office/officeart/2018/2/layout/IconCircleList"/>
    <dgm:cxn modelId="{F68648F4-6861-43AA-B678-5FD01320A67F}" type="presParOf" srcId="{2B5DAEF8-D8A4-4CDD-A41E-93B1DDC1CE1E}" destId="{F626A45C-3880-4116-B138-C53654B8171E}" srcOrd="2" destOrd="0" presId="urn:microsoft.com/office/officeart/2018/2/layout/IconCircleList"/>
    <dgm:cxn modelId="{F83A1942-3891-4461-9732-F4B75C7861D8}" type="presParOf" srcId="{F626A45C-3880-4116-B138-C53654B8171E}" destId="{6A4AF20C-232B-47AF-B817-797C390B2D57}" srcOrd="0" destOrd="0" presId="urn:microsoft.com/office/officeart/2018/2/layout/IconCircleList"/>
    <dgm:cxn modelId="{E729A231-8D03-47C2-A2B5-93348E8C5708}" type="presParOf" srcId="{F626A45C-3880-4116-B138-C53654B8171E}" destId="{773F8759-A1F8-4D6B-A450-97F78A42BEB6}" srcOrd="1" destOrd="0" presId="urn:microsoft.com/office/officeart/2018/2/layout/IconCircleList"/>
    <dgm:cxn modelId="{2E195744-07C0-406A-94E3-67F27DFB4E8F}" type="presParOf" srcId="{F626A45C-3880-4116-B138-C53654B8171E}" destId="{0E0AE0DE-8C79-46AE-9DD2-FDDB992B4BF4}" srcOrd="2" destOrd="0" presId="urn:microsoft.com/office/officeart/2018/2/layout/IconCircleList"/>
    <dgm:cxn modelId="{F5A5DFD1-2390-4CB7-9FD1-4094E4BEC67E}" type="presParOf" srcId="{F626A45C-3880-4116-B138-C53654B8171E}" destId="{CF61DF79-B977-49C2-85BB-47E429DFA850}" srcOrd="3" destOrd="0" presId="urn:microsoft.com/office/officeart/2018/2/layout/IconCircleList"/>
    <dgm:cxn modelId="{FB04EC4C-A09B-4F3E-8242-33A7E0B44788}" type="presParOf" srcId="{2B5DAEF8-D8A4-4CDD-A41E-93B1DDC1CE1E}" destId="{7E6A6DC4-8297-4854-8B71-61DF1A16D2EC}" srcOrd="3" destOrd="0" presId="urn:microsoft.com/office/officeart/2018/2/layout/IconCircleList"/>
    <dgm:cxn modelId="{260CC4B4-341D-4A5C-B675-197CCED28941}" type="presParOf" srcId="{2B5DAEF8-D8A4-4CDD-A41E-93B1DDC1CE1E}" destId="{0D9CC47B-3B3E-4731-A760-31BBBBC6EC19}" srcOrd="4" destOrd="0" presId="urn:microsoft.com/office/officeart/2018/2/layout/IconCircleList"/>
    <dgm:cxn modelId="{DBB093D4-9C89-466B-B94C-EE8B76A93FA2}" type="presParOf" srcId="{0D9CC47B-3B3E-4731-A760-31BBBBC6EC19}" destId="{89AD18FF-1363-4496-945B-8377DDA90359}" srcOrd="0" destOrd="0" presId="urn:microsoft.com/office/officeart/2018/2/layout/IconCircleList"/>
    <dgm:cxn modelId="{FD06F9AA-3608-4DE6-82E9-6B77D0F3314A}" type="presParOf" srcId="{0D9CC47B-3B3E-4731-A760-31BBBBC6EC19}" destId="{3C254EDC-2814-4E4B-8B11-0ABD4CB8543B}" srcOrd="1" destOrd="0" presId="urn:microsoft.com/office/officeart/2018/2/layout/IconCircleList"/>
    <dgm:cxn modelId="{7D62DEBB-FE1F-4602-86CA-CCBBA4885352}" type="presParOf" srcId="{0D9CC47B-3B3E-4731-A760-31BBBBC6EC19}" destId="{83DFDD04-0E60-4082-9478-ACBC8BC10D3E}" srcOrd="2" destOrd="0" presId="urn:microsoft.com/office/officeart/2018/2/layout/IconCircleList"/>
    <dgm:cxn modelId="{5B57BD6D-70A6-47B3-8DC8-EF426D59146D}" type="presParOf" srcId="{0D9CC47B-3B3E-4731-A760-31BBBBC6EC19}" destId="{3C5EF97E-80C0-475F-8428-EFC4F06E5CC2}" srcOrd="3" destOrd="0" presId="urn:microsoft.com/office/officeart/2018/2/layout/IconCircleList"/>
    <dgm:cxn modelId="{3B8575E2-4D7B-457F-939A-9D7E13675F25}" type="presParOf" srcId="{2B5DAEF8-D8A4-4CDD-A41E-93B1DDC1CE1E}" destId="{53DE4588-4E6E-474D-814E-47F5B29643F1}" srcOrd="5" destOrd="0" presId="urn:microsoft.com/office/officeart/2018/2/layout/IconCircleList"/>
    <dgm:cxn modelId="{F660D235-9812-453F-A49E-15A6DDFAF21F}" type="presParOf" srcId="{2B5DAEF8-D8A4-4CDD-A41E-93B1DDC1CE1E}" destId="{0E034ABA-8111-41DC-A262-2E350DB59A26}" srcOrd="6" destOrd="0" presId="urn:microsoft.com/office/officeart/2018/2/layout/IconCircleList"/>
    <dgm:cxn modelId="{F30E7FCF-906F-4D7B-BFCE-02C74163FF6B}" type="presParOf" srcId="{0E034ABA-8111-41DC-A262-2E350DB59A26}" destId="{9FF250C0-89EE-48AD-9D81-2A76A767AB33}" srcOrd="0" destOrd="0" presId="urn:microsoft.com/office/officeart/2018/2/layout/IconCircleList"/>
    <dgm:cxn modelId="{41469632-32E6-4DF6-9E14-BF4B8AD362BE}" type="presParOf" srcId="{0E034ABA-8111-41DC-A262-2E350DB59A26}" destId="{3992C1DA-CA05-4CF8-9DB7-DB7CFD024918}" srcOrd="1" destOrd="0" presId="urn:microsoft.com/office/officeart/2018/2/layout/IconCircleList"/>
    <dgm:cxn modelId="{0D5158A5-CA56-4B19-9947-E377303B12D5}" type="presParOf" srcId="{0E034ABA-8111-41DC-A262-2E350DB59A26}" destId="{0840AC4D-1F23-4047-BFC4-7B6A63BF0F5C}" srcOrd="2" destOrd="0" presId="urn:microsoft.com/office/officeart/2018/2/layout/IconCircleList"/>
    <dgm:cxn modelId="{0A2DC86B-972B-42A5-A58B-C050BCB75495}" type="presParOf" srcId="{0E034ABA-8111-41DC-A262-2E350DB59A26}" destId="{40C6161E-7114-45F8-81D3-D44B9834DBA5}" srcOrd="3" destOrd="0" presId="urn:microsoft.com/office/officeart/2018/2/layout/IconCircleList"/>
    <dgm:cxn modelId="{346C16EE-549A-4F68-98B3-21680BF05F88}" type="presParOf" srcId="{2B5DAEF8-D8A4-4CDD-A41E-93B1DDC1CE1E}" destId="{2B69F36F-FB7F-4636-9A3C-D48B40EB63AC}" srcOrd="7" destOrd="0" presId="urn:microsoft.com/office/officeart/2018/2/layout/IconCircleList"/>
    <dgm:cxn modelId="{45443069-E467-456E-9209-4C27BB2C1394}" type="presParOf" srcId="{2B5DAEF8-D8A4-4CDD-A41E-93B1DDC1CE1E}" destId="{49642961-3B41-4A4F-BAD1-061D3132DA43}" srcOrd="8" destOrd="0" presId="urn:microsoft.com/office/officeart/2018/2/layout/IconCircleList"/>
    <dgm:cxn modelId="{6C27A75E-561B-4FD2-BC91-8BE5F9B89724}" type="presParOf" srcId="{49642961-3B41-4A4F-BAD1-061D3132DA43}" destId="{A73914F1-85A2-476C-9339-8A5EB92FAE43}" srcOrd="0" destOrd="0" presId="urn:microsoft.com/office/officeart/2018/2/layout/IconCircleList"/>
    <dgm:cxn modelId="{00C52DDE-791C-49E0-B301-935BF6D900C2}" type="presParOf" srcId="{49642961-3B41-4A4F-BAD1-061D3132DA43}" destId="{0F3FDB60-066C-482A-B73C-A5D5DB009C58}" srcOrd="1" destOrd="0" presId="urn:microsoft.com/office/officeart/2018/2/layout/IconCircleList"/>
    <dgm:cxn modelId="{2C47EB83-1BC2-43D1-B17D-5FB92BE92669}" type="presParOf" srcId="{49642961-3B41-4A4F-BAD1-061D3132DA43}" destId="{50DCBB01-97E0-4D58-9730-B771E4FB3750}" srcOrd="2" destOrd="0" presId="urn:microsoft.com/office/officeart/2018/2/layout/IconCircleList"/>
    <dgm:cxn modelId="{3085A8CE-5E21-49B1-BBC4-97243B71781E}" type="presParOf" srcId="{49642961-3B41-4A4F-BAD1-061D3132DA43}" destId="{58CFF6BD-BC76-42CC-A6A9-B9CB00C78A44}" srcOrd="3" destOrd="0" presId="urn:microsoft.com/office/officeart/2018/2/layout/IconCircleList"/>
    <dgm:cxn modelId="{310BF42A-E013-48C1-BC59-C46AF159A909}" type="presParOf" srcId="{2B5DAEF8-D8A4-4CDD-A41E-93B1DDC1CE1E}" destId="{894EA637-90F0-4CBF-9396-A0247FF86A4E}" srcOrd="9" destOrd="0" presId="urn:microsoft.com/office/officeart/2018/2/layout/IconCircleList"/>
    <dgm:cxn modelId="{FC1EF346-1B58-492F-A3F5-4973714E355A}" type="presParOf" srcId="{2B5DAEF8-D8A4-4CDD-A41E-93B1DDC1CE1E}" destId="{C4F74A06-1637-4DCC-8DFC-060997ADE504}" srcOrd="10" destOrd="0" presId="urn:microsoft.com/office/officeart/2018/2/layout/IconCircleList"/>
    <dgm:cxn modelId="{2641EBF9-7599-4B93-A143-E5FB7BEA8AC8}" type="presParOf" srcId="{C4F74A06-1637-4DCC-8DFC-060997ADE504}" destId="{A9D769A3-1019-45EA-BD8B-38B893079AE5}" srcOrd="0" destOrd="0" presId="urn:microsoft.com/office/officeart/2018/2/layout/IconCircleList"/>
    <dgm:cxn modelId="{4996BFBB-5C15-475B-9DAA-4F9A0961C506}" type="presParOf" srcId="{C4F74A06-1637-4DCC-8DFC-060997ADE504}" destId="{DACF050C-A8AF-4773-A77D-57BD1D845A92}" srcOrd="1" destOrd="0" presId="urn:microsoft.com/office/officeart/2018/2/layout/IconCircleList"/>
    <dgm:cxn modelId="{8FF8DF3F-43CA-4FE7-B2AD-4E0321830232}" type="presParOf" srcId="{C4F74A06-1637-4DCC-8DFC-060997ADE504}" destId="{88EA179B-5A36-4E75-B4C0-AA5CC8A8A431}" srcOrd="2" destOrd="0" presId="urn:microsoft.com/office/officeart/2018/2/layout/IconCircleList"/>
    <dgm:cxn modelId="{02657449-59CC-491D-9FF9-8DBDDA2BEEBE}" type="presParOf" srcId="{C4F74A06-1637-4DCC-8DFC-060997ADE504}" destId="{675EC754-B60E-4054-92AC-87AF439BA4D3}" srcOrd="3" destOrd="0" presId="urn:microsoft.com/office/officeart/2018/2/layout/IconCircleList"/>
    <dgm:cxn modelId="{9655AE83-A780-473A-89BE-E44BF5EA4C78}" type="presParOf" srcId="{2B5DAEF8-D8A4-4CDD-A41E-93B1DDC1CE1E}" destId="{D32F7437-F911-4786-9EEE-366D43F7F112}" srcOrd="11" destOrd="0" presId="urn:microsoft.com/office/officeart/2018/2/layout/IconCircleList"/>
    <dgm:cxn modelId="{B6359739-3A19-46A0-A68B-C083A631F8F6}" type="presParOf" srcId="{2B5DAEF8-D8A4-4CDD-A41E-93B1DDC1CE1E}" destId="{AAF25F2F-BBE1-464B-9EBD-2844F938C379}" srcOrd="12" destOrd="0" presId="urn:microsoft.com/office/officeart/2018/2/layout/IconCircleList"/>
    <dgm:cxn modelId="{180056F9-9C84-47B8-A812-7BA8C26CE947}" type="presParOf" srcId="{AAF25F2F-BBE1-464B-9EBD-2844F938C379}" destId="{4FA55C3F-311B-4687-BE8A-8B4E6D2DD424}" srcOrd="0" destOrd="0" presId="urn:microsoft.com/office/officeart/2018/2/layout/IconCircleList"/>
    <dgm:cxn modelId="{CC8B24AB-6568-46EB-9F41-493423076A65}" type="presParOf" srcId="{AAF25F2F-BBE1-464B-9EBD-2844F938C379}" destId="{4869F274-5EF4-4676-BC9F-093EA16ADD5D}" srcOrd="1" destOrd="0" presId="urn:microsoft.com/office/officeart/2018/2/layout/IconCircleList"/>
    <dgm:cxn modelId="{72CEA2B6-569F-46F4-BC6D-D01AECADE5E4}" type="presParOf" srcId="{AAF25F2F-BBE1-464B-9EBD-2844F938C379}" destId="{1891DC2D-2E9A-48E8-8CF1-278474F99F1C}" srcOrd="2" destOrd="0" presId="urn:microsoft.com/office/officeart/2018/2/layout/IconCircleList"/>
    <dgm:cxn modelId="{1DADB84B-4B2B-4D60-8F5F-CC82979D8FEF}" type="presParOf" srcId="{AAF25F2F-BBE1-464B-9EBD-2844F938C379}" destId="{FBA0B56E-D9E5-46F2-907E-1DA3AEE978C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D40A3-5C23-47B9-8295-67FD1D103FA6}">
      <dsp:nvSpPr>
        <dsp:cNvPr id="0" name=""/>
        <dsp:cNvSpPr/>
      </dsp:nvSpPr>
      <dsp:spPr>
        <a:xfrm>
          <a:off x="938079" y="92175"/>
          <a:ext cx="669938" cy="6699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DC5E20-CF50-4029-9B0D-AA94C1CAE535}">
      <dsp:nvSpPr>
        <dsp:cNvPr id="0" name=""/>
        <dsp:cNvSpPr/>
      </dsp:nvSpPr>
      <dsp:spPr>
        <a:xfrm>
          <a:off x="1078766" y="232862"/>
          <a:ext cx="388564" cy="388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3E8C7-B2A6-4BFB-B223-BDBAF3F99A48}">
      <dsp:nvSpPr>
        <dsp:cNvPr id="0" name=""/>
        <dsp:cNvSpPr/>
      </dsp:nvSpPr>
      <dsp:spPr>
        <a:xfrm>
          <a:off x="1751575" y="92175"/>
          <a:ext cx="1579140" cy="66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Data Types </a:t>
          </a:r>
          <a:endParaRPr lang="en-US" sz="1600" kern="1200"/>
        </a:p>
      </dsp:txBody>
      <dsp:txXfrm>
        <a:off x="1751575" y="92175"/>
        <a:ext cx="1579140" cy="669938"/>
      </dsp:txXfrm>
    </dsp:sp>
    <dsp:sp modelId="{6A4AF20C-232B-47AF-B817-797C390B2D57}">
      <dsp:nvSpPr>
        <dsp:cNvPr id="0" name=""/>
        <dsp:cNvSpPr/>
      </dsp:nvSpPr>
      <dsp:spPr>
        <a:xfrm>
          <a:off x="3605869" y="92175"/>
          <a:ext cx="669938" cy="6699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3F8759-A1F8-4D6B-A450-97F78A42BEB6}">
      <dsp:nvSpPr>
        <dsp:cNvPr id="0" name=""/>
        <dsp:cNvSpPr/>
      </dsp:nvSpPr>
      <dsp:spPr>
        <a:xfrm>
          <a:off x="3746556" y="232862"/>
          <a:ext cx="388564" cy="388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61DF79-B977-49C2-85BB-47E429DFA850}">
      <dsp:nvSpPr>
        <dsp:cNvPr id="0" name=""/>
        <dsp:cNvSpPr/>
      </dsp:nvSpPr>
      <dsp:spPr>
        <a:xfrm>
          <a:off x="4419365" y="92175"/>
          <a:ext cx="1579140" cy="66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Loops </a:t>
          </a:r>
          <a:endParaRPr lang="en-US" sz="1600" kern="1200"/>
        </a:p>
      </dsp:txBody>
      <dsp:txXfrm>
        <a:off x="4419365" y="92175"/>
        <a:ext cx="1579140" cy="669938"/>
      </dsp:txXfrm>
    </dsp:sp>
    <dsp:sp modelId="{89AD18FF-1363-4496-945B-8377DDA90359}">
      <dsp:nvSpPr>
        <dsp:cNvPr id="0" name=""/>
        <dsp:cNvSpPr/>
      </dsp:nvSpPr>
      <dsp:spPr>
        <a:xfrm>
          <a:off x="6273659" y="92175"/>
          <a:ext cx="669938" cy="6699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254EDC-2814-4E4B-8B11-0ABD4CB8543B}">
      <dsp:nvSpPr>
        <dsp:cNvPr id="0" name=""/>
        <dsp:cNvSpPr/>
      </dsp:nvSpPr>
      <dsp:spPr>
        <a:xfrm>
          <a:off x="6414346" y="232862"/>
          <a:ext cx="388564" cy="3885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5EF97E-80C0-475F-8428-EFC4F06E5CC2}">
      <dsp:nvSpPr>
        <dsp:cNvPr id="0" name=""/>
        <dsp:cNvSpPr/>
      </dsp:nvSpPr>
      <dsp:spPr>
        <a:xfrm>
          <a:off x="7087155" y="92175"/>
          <a:ext cx="1579140" cy="66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Control Structures </a:t>
          </a:r>
          <a:endParaRPr lang="en-US" sz="1600" kern="1200"/>
        </a:p>
      </dsp:txBody>
      <dsp:txXfrm>
        <a:off x="7087155" y="92175"/>
        <a:ext cx="1579140" cy="669938"/>
      </dsp:txXfrm>
    </dsp:sp>
    <dsp:sp modelId="{9FF250C0-89EE-48AD-9D81-2A76A767AB33}">
      <dsp:nvSpPr>
        <dsp:cNvPr id="0" name=""/>
        <dsp:cNvSpPr/>
      </dsp:nvSpPr>
      <dsp:spPr>
        <a:xfrm>
          <a:off x="938079" y="1327277"/>
          <a:ext cx="669938" cy="6699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92C1DA-CA05-4CF8-9DB7-DB7CFD024918}">
      <dsp:nvSpPr>
        <dsp:cNvPr id="0" name=""/>
        <dsp:cNvSpPr/>
      </dsp:nvSpPr>
      <dsp:spPr>
        <a:xfrm>
          <a:off x="1078766" y="1467964"/>
          <a:ext cx="388564" cy="3885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C6161E-7114-45F8-81D3-D44B9834DBA5}">
      <dsp:nvSpPr>
        <dsp:cNvPr id="0" name=""/>
        <dsp:cNvSpPr/>
      </dsp:nvSpPr>
      <dsp:spPr>
        <a:xfrm>
          <a:off x="1751575" y="1327277"/>
          <a:ext cx="1579140" cy="66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dirty="0"/>
            <a:t>Lambda Function </a:t>
          </a:r>
          <a:endParaRPr lang="en-US" sz="1600" kern="1200" dirty="0"/>
        </a:p>
      </dsp:txBody>
      <dsp:txXfrm>
        <a:off x="1751575" y="1327277"/>
        <a:ext cx="1579140" cy="669938"/>
      </dsp:txXfrm>
    </dsp:sp>
    <dsp:sp modelId="{A73914F1-85A2-476C-9339-8A5EB92FAE43}">
      <dsp:nvSpPr>
        <dsp:cNvPr id="0" name=""/>
        <dsp:cNvSpPr/>
      </dsp:nvSpPr>
      <dsp:spPr>
        <a:xfrm>
          <a:off x="3605869" y="1327277"/>
          <a:ext cx="669938" cy="6699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3FDB60-066C-482A-B73C-A5D5DB009C58}">
      <dsp:nvSpPr>
        <dsp:cNvPr id="0" name=""/>
        <dsp:cNvSpPr/>
      </dsp:nvSpPr>
      <dsp:spPr>
        <a:xfrm>
          <a:off x="3746556" y="1467964"/>
          <a:ext cx="388564" cy="3885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CFF6BD-BC76-42CC-A6A9-B9CB00C78A44}">
      <dsp:nvSpPr>
        <dsp:cNvPr id="0" name=""/>
        <dsp:cNvSpPr/>
      </dsp:nvSpPr>
      <dsp:spPr>
        <a:xfrm>
          <a:off x="4419365" y="1327277"/>
          <a:ext cx="1579140" cy="66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Object Oriented Programming </a:t>
          </a:r>
          <a:endParaRPr lang="en-US" sz="1600" kern="1200"/>
        </a:p>
      </dsp:txBody>
      <dsp:txXfrm>
        <a:off x="4419365" y="1327277"/>
        <a:ext cx="1579140" cy="669938"/>
      </dsp:txXfrm>
    </dsp:sp>
    <dsp:sp modelId="{A9D769A3-1019-45EA-BD8B-38B893079AE5}">
      <dsp:nvSpPr>
        <dsp:cNvPr id="0" name=""/>
        <dsp:cNvSpPr/>
      </dsp:nvSpPr>
      <dsp:spPr>
        <a:xfrm>
          <a:off x="6273659" y="1327277"/>
          <a:ext cx="669938" cy="6699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F050C-A8AF-4773-A77D-57BD1D845A92}">
      <dsp:nvSpPr>
        <dsp:cNvPr id="0" name=""/>
        <dsp:cNvSpPr/>
      </dsp:nvSpPr>
      <dsp:spPr>
        <a:xfrm>
          <a:off x="6414346" y="1467964"/>
          <a:ext cx="388564" cy="3885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5EC754-B60E-4054-92AC-87AF439BA4D3}">
      <dsp:nvSpPr>
        <dsp:cNvPr id="0" name=""/>
        <dsp:cNvSpPr/>
      </dsp:nvSpPr>
      <dsp:spPr>
        <a:xfrm>
          <a:off x="7087155" y="1327277"/>
          <a:ext cx="1579140" cy="66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Data Visualization </a:t>
          </a:r>
          <a:endParaRPr lang="en-US" sz="1600" kern="1200"/>
        </a:p>
      </dsp:txBody>
      <dsp:txXfrm>
        <a:off x="7087155" y="1327277"/>
        <a:ext cx="1579140" cy="669938"/>
      </dsp:txXfrm>
    </dsp:sp>
    <dsp:sp modelId="{4FA55C3F-311B-4687-BE8A-8B4E6D2DD424}">
      <dsp:nvSpPr>
        <dsp:cNvPr id="0" name=""/>
        <dsp:cNvSpPr/>
      </dsp:nvSpPr>
      <dsp:spPr>
        <a:xfrm>
          <a:off x="938079" y="2562380"/>
          <a:ext cx="669938" cy="66993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69F274-5EF4-4676-BC9F-093EA16ADD5D}">
      <dsp:nvSpPr>
        <dsp:cNvPr id="0" name=""/>
        <dsp:cNvSpPr/>
      </dsp:nvSpPr>
      <dsp:spPr>
        <a:xfrm>
          <a:off x="1078766" y="2703067"/>
          <a:ext cx="388564" cy="3885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A0B56E-D9E5-46F2-907E-1DA3AEE978C9}">
      <dsp:nvSpPr>
        <dsp:cNvPr id="0" name=""/>
        <dsp:cNvSpPr/>
      </dsp:nvSpPr>
      <dsp:spPr>
        <a:xfrm>
          <a:off x="1751575" y="2562380"/>
          <a:ext cx="1579140" cy="66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Tkinter Library and UI using Python</a:t>
          </a:r>
        </a:p>
      </dsp:txBody>
      <dsp:txXfrm>
        <a:off x="1751575" y="2562380"/>
        <a:ext cx="1579140" cy="66993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11/15/2022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11/15/2022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11/15/2022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11/15/2022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lickr.com/photos/30478819@N08/45219195192" TargetMode="External"/><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99A85-855B-4EE1-B55C-1EF8AAFFC78E}"/>
              </a:ext>
            </a:extLst>
          </p:cNvPr>
          <p:cNvSpPr>
            <a:spLocks noGrp="1"/>
          </p:cNvSpPr>
          <p:nvPr>
            <p:ph type="ctr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sz="2800" dirty="0">
                <a:solidFill>
                  <a:schemeClr val="bg1"/>
                </a:solidFill>
              </a:rPr>
              <a:t>INTERNSHIP PROJECT</a:t>
            </a:r>
          </a:p>
        </p:txBody>
      </p:sp>
      <p:sp>
        <p:nvSpPr>
          <p:cNvPr id="3" name="Subtitle 2">
            <a:extLst>
              <a:ext uri="{FF2B5EF4-FFF2-40B4-BE49-F238E27FC236}">
                <a16:creationId xmlns:a16="http://schemas.microsoft.com/office/drawing/2014/main" id="{8F75537C-CF2D-4290-ACD0-7BE8B27F53E5}"/>
              </a:ext>
            </a:extLst>
          </p:cNvPr>
          <p:cNvSpPr>
            <a:spLocks noGrp="1"/>
          </p:cNvSpPr>
          <p:nvPr>
            <p:ph type="subTitle" idx="1"/>
          </p:nvPr>
        </p:nvSpPr>
        <p:spPr>
          <a:xfrm>
            <a:off x="643467" y="2638044"/>
            <a:ext cx="6242715" cy="3415622"/>
          </a:xfrm>
        </p:spPr>
        <p:txBody>
          <a:bodyPr vert="horz" lIns="91440" tIns="45720" rIns="91440" bIns="45720" rtlCol="0">
            <a:normAutofit/>
          </a:bodyPr>
          <a:lstStyle/>
          <a:p>
            <a:pPr indent="-228600" algn="l">
              <a:buFont typeface="Arial" panose="020B0604020202020204" pitchFamily="34" charset="0"/>
              <a:buChar char="•"/>
            </a:pPr>
            <a:r>
              <a:rPr lang="en-US" b="1" dirty="0">
                <a:solidFill>
                  <a:schemeClr val="bg1"/>
                </a:solidFill>
              </a:rPr>
              <a:t>SUBMITTED BY:-  SHIVAM SHARMA</a:t>
            </a:r>
          </a:p>
          <a:p>
            <a:pPr lvl="5" indent="-228600" algn="l">
              <a:buFont typeface="Arial" panose="020B0604020202020204" pitchFamily="34" charset="0"/>
              <a:buChar char="•"/>
            </a:pPr>
            <a:r>
              <a:rPr lang="en-US" b="1">
                <a:solidFill>
                  <a:schemeClr val="bg1"/>
                </a:solidFill>
              </a:rPr>
              <a:t>:- SHIVAM NAUTIYAL</a:t>
            </a:r>
            <a:endParaRPr lang="en-US" b="1" dirty="0">
              <a:solidFill>
                <a:schemeClr val="bg1"/>
              </a:solidFill>
            </a:endParaRPr>
          </a:p>
          <a:p>
            <a:pPr indent="-228600" algn="l">
              <a:buFont typeface="Arial" panose="020B0604020202020204" pitchFamily="34" charset="0"/>
              <a:buChar char="•"/>
            </a:pPr>
            <a:r>
              <a:rPr lang="en-US" b="1" dirty="0">
                <a:solidFill>
                  <a:schemeClr val="bg1"/>
                </a:solidFill>
              </a:rPr>
              <a:t>COURSE/BRANCH :- B.TECH</a:t>
            </a:r>
          </a:p>
          <a:p>
            <a:pPr indent="-228600" algn="l">
              <a:buFont typeface="Arial" panose="020B0604020202020204" pitchFamily="34" charset="0"/>
              <a:buChar char="•"/>
            </a:pPr>
            <a:r>
              <a:rPr lang="en-US" b="1" dirty="0">
                <a:solidFill>
                  <a:schemeClr val="bg1"/>
                </a:solidFill>
              </a:rPr>
              <a:t>SEMESTER/SECTION:- 5</a:t>
            </a:r>
            <a:r>
              <a:rPr lang="en-US" b="1" baseline="30000" dirty="0">
                <a:solidFill>
                  <a:schemeClr val="bg1"/>
                </a:solidFill>
              </a:rPr>
              <a:t>th</a:t>
            </a:r>
            <a:r>
              <a:rPr lang="en-US" b="1" dirty="0">
                <a:solidFill>
                  <a:schemeClr val="bg1"/>
                </a:solidFill>
              </a:rPr>
              <a:t>  SEM , 5C</a:t>
            </a:r>
          </a:p>
          <a:p>
            <a:pPr indent="-228600" algn="l">
              <a:buFont typeface="Arial" panose="020B0604020202020204" pitchFamily="34" charset="0"/>
              <a:buChar char="•"/>
            </a:pPr>
            <a:r>
              <a:rPr lang="en-US" b="1" dirty="0">
                <a:solidFill>
                  <a:schemeClr val="bg1"/>
                </a:solidFill>
              </a:rPr>
              <a:t>UNIVERSITY ROLL.NO:-2000290120150</a:t>
            </a:r>
          </a:p>
        </p:txBody>
      </p:sp>
      <p:pic>
        <p:nvPicPr>
          <p:cNvPr id="4" name="Picture 3">
            <a:extLst>
              <a:ext uri="{FF2B5EF4-FFF2-40B4-BE49-F238E27FC236}">
                <a16:creationId xmlns:a16="http://schemas.microsoft.com/office/drawing/2014/main" id="{364E6778-B255-406D-8490-6CBB61C4EBB0}"/>
              </a:ext>
            </a:extLst>
          </p:cNvPr>
          <p:cNvPicPr>
            <a:picLocks noChangeAspect="1"/>
          </p:cNvPicPr>
          <p:nvPr/>
        </p:nvPicPr>
        <p:blipFill>
          <a:blip r:embed="rId2"/>
          <a:stretch>
            <a:fillRect/>
          </a:stretch>
        </p:blipFill>
        <p:spPr>
          <a:xfrm>
            <a:off x="8119870" y="1884022"/>
            <a:ext cx="3428662" cy="2889125"/>
          </a:xfrm>
          <a:prstGeom prst="rect">
            <a:avLst/>
          </a:prstGeom>
        </p:spPr>
      </p:pic>
    </p:spTree>
    <p:extLst>
      <p:ext uri="{BB962C8B-B14F-4D97-AF65-F5344CB8AC3E}">
        <p14:creationId xmlns:p14="http://schemas.microsoft.com/office/powerpoint/2010/main" val="4199095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A728DB-71FD-443C-A3B6-F38363622350}"/>
              </a:ext>
            </a:extLst>
          </p:cNvPr>
          <p:cNvSpPr>
            <a:spLocks noGrp="1"/>
          </p:cNvSpPr>
          <p:nvPr>
            <p:ph type="title"/>
          </p:nvPr>
        </p:nvSpPr>
        <p:spPr>
          <a:xfrm>
            <a:off x="1949518" y="1059838"/>
            <a:ext cx="3632052" cy="4738324"/>
          </a:xfrm>
          <a:noFill/>
          <a:ln>
            <a:noFill/>
          </a:ln>
        </p:spPr>
        <p:txBody>
          <a:bodyPr>
            <a:normAutofit/>
          </a:bodyPr>
          <a:lstStyle/>
          <a:p>
            <a: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Research on HTML5 in Web Development</a:t>
            </a:r>
            <a:br>
              <a:rPr lang="en-US"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US"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2012</a:t>
            </a:r>
            <a:br>
              <a:rPr lang="en-US"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US"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BY: </a:t>
            </a:r>
            <a: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Ch Rajesh, K S V Krishna Srikanth</a:t>
            </a:r>
            <a:b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endParaRPr lang="en-IN" sz="3600">
              <a:solidFill>
                <a:schemeClr val="bg1"/>
              </a:solidFill>
            </a:endParaRPr>
          </a:p>
        </p:txBody>
      </p:sp>
      <p:sp>
        <p:nvSpPr>
          <p:cNvPr id="3" name="Content Placeholder 2">
            <a:extLst>
              <a:ext uri="{FF2B5EF4-FFF2-40B4-BE49-F238E27FC236}">
                <a16:creationId xmlns:a16="http://schemas.microsoft.com/office/drawing/2014/main" id="{00FD8B43-52FB-45CF-8BBF-6D5349EE5DD5}"/>
              </a:ext>
            </a:extLst>
          </p:cNvPr>
          <p:cNvSpPr>
            <a:spLocks noGrp="1"/>
          </p:cNvSpPr>
          <p:nvPr>
            <p:ph idx="1"/>
          </p:nvPr>
        </p:nvSpPr>
        <p:spPr>
          <a:xfrm>
            <a:off x="6679109" y="1059838"/>
            <a:ext cx="4665397" cy="4738323"/>
          </a:xfrm>
        </p:spPr>
        <p:txBody>
          <a:bodyPr anchor="ctr">
            <a:normAutofit/>
          </a:bodyPr>
          <a:lstStyle/>
          <a:p>
            <a:r>
              <a:rPr lang="en-IN">
                <a:effectLst/>
                <a:latin typeface="Calibri" panose="020F0502020204030204" pitchFamily="34" charset="0"/>
                <a:ea typeface="Times New Roman" panose="02020603050405020304" pitchFamily="18" charset="0"/>
                <a:cs typeface="Times New Roman" panose="02020603050405020304" pitchFamily="18" charset="0"/>
              </a:rPr>
              <a:t>HTML5 introduces new elements and features that allow developers to improve interoperability, handling elements in a precise way saving time and costs. HTML5 is an awesome technology and has the possibility to make the web even more predominant and extensive as it is today from desktop computers to mobile devices and in the future maybe even domestics appliances. The potential of HTML5 will soften the line between desktop and online applications. The problem HTML5 may suffer in the coming days is that an opportunity will be available for the malware writers which may make today's common hacks.</a:t>
            </a:r>
            <a:endParaRPr lang="en-IN" dirty="0"/>
          </a:p>
        </p:txBody>
      </p:sp>
    </p:spTree>
    <p:extLst>
      <p:ext uri="{BB962C8B-B14F-4D97-AF65-F5344CB8AC3E}">
        <p14:creationId xmlns:p14="http://schemas.microsoft.com/office/powerpoint/2010/main" val="3377307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D8E34-9B41-46A0-9CBD-09440B349A12}"/>
              </a:ext>
            </a:extLst>
          </p:cNvPr>
          <p:cNvSpPr>
            <a:spLocks noGrp="1"/>
          </p:cNvSpPr>
          <p:nvPr>
            <p:ph type="title"/>
          </p:nvPr>
        </p:nvSpPr>
        <p:spPr>
          <a:xfrm>
            <a:off x="1949518" y="1059838"/>
            <a:ext cx="3632052" cy="4738324"/>
          </a:xfrm>
          <a:noFill/>
          <a:ln>
            <a:noFill/>
          </a:ln>
        </p:spPr>
        <p:txBody>
          <a:bodyPr>
            <a:normAutofit/>
          </a:bodyPr>
          <a:lstStyle/>
          <a:p>
            <a:r>
              <a:rPr lang="en-I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The Role of Responsive Design in Web Development</a:t>
            </a:r>
            <a:br>
              <a:rPr lang="en-I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I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2017</a:t>
            </a:r>
            <a:br>
              <a:rPr lang="en-I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I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by:International Journal of Information Technology and Web Engineering</a:t>
            </a:r>
            <a:endParaRPr lang="en-IN">
              <a:solidFill>
                <a:schemeClr val="bg1"/>
              </a:solidFill>
            </a:endParaRPr>
          </a:p>
        </p:txBody>
      </p:sp>
      <p:sp>
        <p:nvSpPr>
          <p:cNvPr id="3" name="Content Placeholder 2">
            <a:extLst>
              <a:ext uri="{FF2B5EF4-FFF2-40B4-BE49-F238E27FC236}">
                <a16:creationId xmlns:a16="http://schemas.microsoft.com/office/drawing/2014/main" id="{FA5FC973-9AF1-4A78-A83A-0233D496F5EC}"/>
              </a:ext>
            </a:extLst>
          </p:cNvPr>
          <p:cNvSpPr>
            <a:spLocks noGrp="1"/>
          </p:cNvSpPr>
          <p:nvPr>
            <p:ph idx="1"/>
          </p:nvPr>
        </p:nvSpPr>
        <p:spPr>
          <a:xfrm>
            <a:off x="6679109" y="1059838"/>
            <a:ext cx="4665397" cy="4738323"/>
          </a:xfrm>
        </p:spPr>
        <p:txBody>
          <a:bodyPr anchor="ctr">
            <a:normAutofit/>
          </a:bodyPr>
          <a:lstStyle/>
          <a:p>
            <a:pPr marL="342900" lvl="0" indent="-342900">
              <a:lnSpc>
                <a:spcPct val="90000"/>
              </a:lnSpc>
              <a:buFont typeface="Symbol" panose="05050102010706020507" pitchFamily="18" charset="2"/>
              <a:buChar char=""/>
            </a:pPr>
            <a:r>
              <a:rPr lang="en-IN" sz="1500">
                <a:effectLst/>
                <a:latin typeface="Calibri" panose="020F0502020204030204" pitchFamily="34" charset="0"/>
                <a:ea typeface="Times New Roman" panose="02020603050405020304" pitchFamily="18" charset="0"/>
                <a:cs typeface="Times New Roman" panose="02020603050405020304" pitchFamily="18" charset="0"/>
              </a:rPr>
              <a:t>This paper discusses about role of responsive website.</a:t>
            </a:r>
          </a:p>
          <a:p>
            <a:pPr marL="342900" lvl="0" indent="-342900">
              <a:lnSpc>
                <a:spcPct val="90000"/>
              </a:lnSpc>
              <a:buFont typeface="Symbol" panose="05050102010706020507" pitchFamily="18" charset="2"/>
              <a:buChar char=""/>
            </a:pPr>
            <a:r>
              <a:rPr lang="en-IN" sz="1500">
                <a:effectLst/>
                <a:latin typeface="Calibri" panose="020F0502020204030204" pitchFamily="34" charset="0"/>
                <a:ea typeface="Times New Roman" panose="02020603050405020304" pitchFamily="18" charset="0"/>
                <a:cs typeface="Times New Roman" panose="02020603050405020304" pitchFamily="18" charset="0"/>
              </a:rPr>
              <a:t>Responsive design allows software developers to build a Web page that can dynamically adapt to the size of the devices.</a:t>
            </a:r>
          </a:p>
          <a:p>
            <a:pPr marL="342900" lvl="0" indent="-342900">
              <a:lnSpc>
                <a:spcPct val="90000"/>
              </a:lnSpc>
              <a:buFont typeface="Symbol" panose="05050102010706020507" pitchFamily="18" charset="2"/>
              <a:buChar char=""/>
            </a:pPr>
            <a:r>
              <a:rPr lang="en-IN" sz="1500">
                <a:effectLst/>
                <a:latin typeface="Calibri" panose="020F0502020204030204" pitchFamily="34" charset="0"/>
                <a:ea typeface="Times New Roman" panose="02020603050405020304" pitchFamily="18" charset="0"/>
                <a:cs typeface="Times New Roman" panose="02020603050405020304" pitchFamily="18" charset="0"/>
              </a:rPr>
              <a:t>Web 2.0 includes a large and diverse panoply of services, such as social networks, blogs and wikis, that promote collaboration and the fast exchange of information among users. Andriole (2010) states that Web 2.0 has helped companies to become more competitive and position themselves in the marketplace. The main advantage associated with Web 2.0 is its potential in establishing collaboration, and the main disadvantage is the loss of control of the shared information. Web 4.0 proposes a new model of interaction that is more complete, dynamic, and personalized, in which there is a symbiotic interaction between human and machines</a:t>
            </a:r>
            <a:endParaRPr lang="en-IN" sz="1500"/>
          </a:p>
        </p:txBody>
      </p:sp>
    </p:spTree>
    <p:extLst>
      <p:ext uri="{BB962C8B-B14F-4D97-AF65-F5344CB8AC3E}">
        <p14:creationId xmlns:p14="http://schemas.microsoft.com/office/powerpoint/2010/main" val="252211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46B6F-7B47-44FB-885E-3A50A77B7259}"/>
              </a:ext>
            </a:extLst>
          </p:cNvPr>
          <p:cNvSpPr>
            <a:spLocks noGrp="1"/>
          </p:cNvSpPr>
          <p:nvPr>
            <p:ph type="title"/>
          </p:nvPr>
        </p:nvSpPr>
        <p:spPr>
          <a:xfrm>
            <a:off x="1949518" y="1059838"/>
            <a:ext cx="3632052" cy="4738324"/>
          </a:xfrm>
          <a:noFill/>
          <a:ln>
            <a:noFill/>
          </a:ln>
        </p:spPr>
        <p:txBody>
          <a:bodyPr>
            <a:normAutofit/>
          </a:bodyPr>
          <a:lstStyle/>
          <a:p>
            <a:pPr>
              <a:spcAft>
                <a:spcPts val="1000"/>
              </a:spcAft>
            </a:pPr>
            <a: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New technologies for web design.</a:t>
            </a:r>
            <a:b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2010</a:t>
            </a:r>
            <a:b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Grega Jakus, Saso Tomazic</a:t>
            </a:r>
            <a:b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endParaRPr lang="en-IN" sz="3600">
              <a:solidFill>
                <a:schemeClr val="bg1"/>
              </a:solidFill>
            </a:endParaRPr>
          </a:p>
        </p:txBody>
      </p:sp>
      <p:sp>
        <p:nvSpPr>
          <p:cNvPr id="3" name="Content Placeholder 2">
            <a:extLst>
              <a:ext uri="{FF2B5EF4-FFF2-40B4-BE49-F238E27FC236}">
                <a16:creationId xmlns:a16="http://schemas.microsoft.com/office/drawing/2014/main" id="{07ECDBC2-D30F-435F-935C-6883BA6795FB}"/>
              </a:ext>
            </a:extLst>
          </p:cNvPr>
          <p:cNvSpPr>
            <a:spLocks noGrp="1"/>
          </p:cNvSpPr>
          <p:nvPr>
            <p:ph idx="1"/>
          </p:nvPr>
        </p:nvSpPr>
        <p:spPr>
          <a:xfrm>
            <a:off x="6679109" y="1059838"/>
            <a:ext cx="4665397" cy="4738323"/>
          </a:xfrm>
        </p:spPr>
        <p:txBody>
          <a:bodyPr anchor="ctr">
            <a:normAutofit/>
          </a:bodyPr>
          <a:lstStyle/>
          <a:p>
            <a:r>
              <a:rPr lang="en-IN">
                <a:effectLst/>
                <a:latin typeface="Calibri" panose="020F0502020204030204" pitchFamily="34" charset="0"/>
                <a:ea typeface="Times New Roman" panose="02020603050405020304" pitchFamily="18" charset="0"/>
                <a:cs typeface="Times New Roman" panose="02020603050405020304" pitchFamily="18" charset="0"/>
              </a:rPr>
              <a:t>The paper gives an overview of the new features of web technologies. The general idea of the new version of HTML (Hyper Text Markup Language), i.e. HTML5, and other tools presented in this paper is the formal specification and the establishment of uniform solutions for technologies and functionalities which have already been in use through various hacks and plug-ins proposed by web developers.</a:t>
            </a:r>
            <a:endParaRPr lang="en-IN" dirty="0"/>
          </a:p>
        </p:txBody>
      </p:sp>
    </p:spTree>
    <p:extLst>
      <p:ext uri="{BB962C8B-B14F-4D97-AF65-F5344CB8AC3E}">
        <p14:creationId xmlns:p14="http://schemas.microsoft.com/office/powerpoint/2010/main" val="837158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BB360-E58C-4C31-96F9-6E1C9FAB9E3D}"/>
              </a:ext>
            </a:extLst>
          </p:cNvPr>
          <p:cNvSpPr>
            <a:spLocks noGrp="1"/>
          </p:cNvSpPr>
          <p:nvPr>
            <p:ph type="title"/>
          </p:nvPr>
        </p:nvSpPr>
        <p:spPr>
          <a:xfrm>
            <a:off x="1949518" y="1059838"/>
            <a:ext cx="3632052" cy="4738324"/>
          </a:xfrm>
          <a:noFill/>
          <a:ln>
            <a:noFill/>
          </a:ln>
        </p:spPr>
        <p:txBody>
          <a:bodyPr>
            <a:normAutofit/>
          </a:bodyPr>
          <a:lstStyle/>
          <a:p>
            <a:r>
              <a:rPr lang="en-IN" sz="2400" dirty="0" err="1">
                <a:solidFill>
                  <a:schemeClr val="bg1"/>
                </a:solidFill>
              </a:rPr>
              <a:t>Javascript</a:t>
            </a:r>
            <a:r>
              <a:rPr lang="en-IN" sz="2400" dirty="0">
                <a:solidFill>
                  <a:schemeClr val="bg1"/>
                </a:solidFill>
              </a:rPr>
              <a:t> in html</a:t>
            </a:r>
            <a:br>
              <a:rPr lang="en-IN" sz="2400" dirty="0">
                <a:solidFill>
                  <a:schemeClr val="bg1"/>
                </a:solidFill>
              </a:rPr>
            </a:br>
            <a:r>
              <a:rPr lang="en-IN" sz="2400" dirty="0">
                <a:solidFill>
                  <a:schemeClr val="bg1"/>
                </a:solidFill>
              </a:rPr>
              <a:t>(Nicholas C. </a:t>
            </a:r>
            <a:r>
              <a:rPr lang="en-IN" sz="2400" dirty="0" err="1">
                <a:solidFill>
                  <a:schemeClr val="bg1"/>
                </a:solidFill>
              </a:rPr>
              <a:t>zakas</a:t>
            </a:r>
            <a:r>
              <a:rPr lang="en-IN" sz="2400" dirty="0">
                <a:solidFill>
                  <a:schemeClr val="bg1"/>
                </a:solidFill>
              </a:rPr>
              <a:t>)</a:t>
            </a:r>
            <a:br>
              <a:rPr lang="en-IN" sz="2400" dirty="0">
                <a:solidFill>
                  <a:schemeClr val="bg1"/>
                </a:solidFill>
              </a:rPr>
            </a:br>
            <a:r>
              <a:rPr lang="en-IN" sz="2400" dirty="0">
                <a:solidFill>
                  <a:schemeClr val="bg1"/>
                </a:solidFill>
              </a:rPr>
              <a:t>2019</a:t>
            </a:r>
            <a:endParaRPr lang="en-IN" sz="3600" dirty="0">
              <a:solidFill>
                <a:schemeClr val="bg1"/>
              </a:solidFill>
            </a:endParaRPr>
          </a:p>
        </p:txBody>
      </p:sp>
      <p:sp>
        <p:nvSpPr>
          <p:cNvPr id="3" name="Content Placeholder 2">
            <a:extLst>
              <a:ext uri="{FF2B5EF4-FFF2-40B4-BE49-F238E27FC236}">
                <a16:creationId xmlns:a16="http://schemas.microsoft.com/office/drawing/2014/main" id="{A765F703-1EA0-448F-9F36-E8CE5D7F4A87}"/>
              </a:ext>
            </a:extLst>
          </p:cNvPr>
          <p:cNvSpPr>
            <a:spLocks noGrp="1"/>
          </p:cNvSpPr>
          <p:nvPr>
            <p:ph idx="1"/>
          </p:nvPr>
        </p:nvSpPr>
        <p:spPr>
          <a:xfrm>
            <a:off x="6679109" y="1059838"/>
            <a:ext cx="4665397" cy="4738323"/>
          </a:xfrm>
        </p:spPr>
        <p:txBody>
          <a:bodyPr anchor="ctr">
            <a:normAutofit/>
          </a:bodyPr>
          <a:lstStyle/>
          <a:p>
            <a:r>
              <a:rPr lang="en-IN" dirty="0"/>
              <a:t>This chapter discusses the script element, tag placement and deprecated syntax, compares inline and external scripts, examines how document modes affect JavaScript and prepares the reader for JavaScript-disabled experiences. The introduction of JavaScript into web pages immediately ran into the Web's predominant language, HTML. JavaScript is inserted into HTML pages using the script element</a:t>
            </a:r>
          </a:p>
        </p:txBody>
      </p:sp>
    </p:spTree>
    <p:extLst>
      <p:ext uri="{BB962C8B-B14F-4D97-AF65-F5344CB8AC3E}">
        <p14:creationId xmlns:p14="http://schemas.microsoft.com/office/powerpoint/2010/main" val="616468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745CE-F2A7-4C9A-8278-5E19F3392EE7}"/>
              </a:ext>
            </a:extLst>
          </p:cNvPr>
          <p:cNvSpPr>
            <a:spLocks noGrp="1"/>
          </p:cNvSpPr>
          <p:nvPr>
            <p:ph type="title"/>
          </p:nvPr>
        </p:nvSpPr>
        <p:spPr>
          <a:xfrm>
            <a:off x="1949518" y="1059838"/>
            <a:ext cx="3632052" cy="4738324"/>
          </a:xfrm>
          <a:noFill/>
          <a:ln>
            <a:noFill/>
          </a:ln>
        </p:spPr>
        <p:txBody>
          <a:bodyPr>
            <a:normAutofit/>
          </a:bodyPr>
          <a:lstStyle/>
          <a:p>
            <a: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Journal of Engineering Design</a:t>
            </a:r>
            <a:b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lang="en-IN" sz="36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2007</a:t>
            </a:r>
            <a:endParaRPr lang="en-IN" sz="3600">
              <a:solidFill>
                <a:schemeClr val="bg1"/>
              </a:solidFill>
            </a:endParaRPr>
          </a:p>
        </p:txBody>
      </p:sp>
      <p:sp>
        <p:nvSpPr>
          <p:cNvPr id="3" name="Content Placeholder 2">
            <a:extLst>
              <a:ext uri="{FF2B5EF4-FFF2-40B4-BE49-F238E27FC236}">
                <a16:creationId xmlns:a16="http://schemas.microsoft.com/office/drawing/2014/main" id="{7DEB4039-9863-436E-B030-07D85E43E6B3}"/>
              </a:ext>
            </a:extLst>
          </p:cNvPr>
          <p:cNvSpPr>
            <a:spLocks noGrp="1"/>
          </p:cNvSpPr>
          <p:nvPr>
            <p:ph idx="1"/>
          </p:nvPr>
        </p:nvSpPr>
        <p:spPr>
          <a:xfrm>
            <a:off x="6679109" y="1059838"/>
            <a:ext cx="4665397" cy="4738323"/>
          </a:xfrm>
        </p:spPr>
        <p:txBody>
          <a:bodyPr anchor="ctr">
            <a:normAutofit/>
          </a:bodyPr>
          <a:lstStyle/>
          <a:p>
            <a:r>
              <a:rPr lang="en-IN" dirty="0">
                <a:effectLst/>
                <a:latin typeface="Calibri" panose="020F0502020204030204" pitchFamily="34" charset="0"/>
                <a:ea typeface="Times New Roman" panose="02020603050405020304" pitchFamily="18" charset="0"/>
                <a:cs typeface="Times New Roman" panose="02020603050405020304" pitchFamily="18" charset="0"/>
              </a:rPr>
              <a:t>• According to the research paper, Virtual reality (VR) is a tool that today is used by experts in the performance of mechanical engineering and industrial design. VR has especially found its use in the automotive industry. • This research paper focuses on what is needed for the use of already existing VR files as web applications with the aim of spreading the use of VR applications to a wider group of people than engineers and designers.</a:t>
            </a:r>
            <a:endParaRPr lang="en-IN" dirty="0"/>
          </a:p>
        </p:txBody>
      </p:sp>
    </p:spTree>
    <p:extLst>
      <p:ext uri="{BB962C8B-B14F-4D97-AF65-F5344CB8AC3E}">
        <p14:creationId xmlns:p14="http://schemas.microsoft.com/office/powerpoint/2010/main" val="237177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69BEC-7D0C-45EC-A55A-6F2279DD8F08}"/>
              </a:ext>
            </a:extLst>
          </p:cNvPr>
          <p:cNvSpPr>
            <a:spLocks noGrp="1"/>
          </p:cNvSpPr>
          <p:nvPr>
            <p:ph type="title"/>
          </p:nvPr>
        </p:nvSpPr>
        <p:spPr>
          <a:xfrm>
            <a:off x="3775587" y="191729"/>
            <a:ext cx="4454014" cy="707923"/>
          </a:xfrm>
        </p:spPr>
        <p:txBody>
          <a:bodyPr>
            <a:normAutofit fontScale="90000"/>
          </a:bodyPr>
          <a:lstStyle/>
          <a:p>
            <a:r>
              <a:rPr lang="en-US" dirty="0"/>
              <a:t>CONCLUSION….</a:t>
            </a:r>
            <a:endParaRPr lang="en-IN" dirty="0"/>
          </a:p>
        </p:txBody>
      </p:sp>
      <p:sp>
        <p:nvSpPr>
          <p:cNvPr id="3" name="Text Placeholder 2">
            <a:extLst>
              <a:ext uri="{FF2B5EF4-FFF2-40B4-BE49-F238E27FC236}">
                <a16:creationId xmlns:a16="http://schemas.microsoft.com/office/drawing/2014/main" id="{42523FD6-8745-48A1-A772-B6466E4EAAA7}"/>
              </a:ext>
            </a:extLst>
          </p:cNvPr>
          <p:cNvSpPr>
            <a:spLocks noGrp="1"/>
          </p:cNvSpPr>
          <p:nvPr>
            <p:ph type="body" idx="1"/>
          </p:nvPr>
        </p:nvSpPr>
        <p:spPr>
          <a:xfrm>
            <a:off x="1710814" y="1356853"/>
            <a:ext cx="9011264" cy="2846437"/>
          </a:xfrm>
        </p:spPr>
        <p:txBody>
          <a:bodyPr>
            <a:normAutofit/>
          </a:bodyPr>
          <a:lstStyle/>
          <a:p>
            <a:r>
              <a:rPr lang="en-US" dirty="0"/>
              <a:t>The purpose and objective of the Web development and machine learning internship is achieved. We were able to learn a lot about web </a:t>
            </a:r>
            <a:r>
              <a:rPr lang="en-US" dirty="0" err="1"/>
              <a:t>developmemt</a:t>
            </a:r>
            <a:r>
              <a:rPr lang="en-US" dirty="0"/>
              <a:t> and machine learning and by the daily task assignment and with these minor project we are helped too much in remembering and learning. By providing extremely rich graphical interface, web page designing is easy and in an </a:t>
            </a:r>
            <a:r>
              <a:rPr lang="en-US" dirty="0" err="1"/>
              <a:t>asthetic</a:t>
            </a:r>
            <a:r>
              <a:rPr lang="en-US" dirty="0"/>
              <a:t> </a:t>
            </a:r>
            <a:r>
              <a:rPr lang="en-US" dirty="0" err="1"/>
              <a:t>form.Flexibility</a:t>
            </a:r>
            <a:r>
              <a:rPr lang="en-US" dirty="0"/>
              <a:t> in designing makes user explore their imaginations and thus users can accomplish their wish of web page designing. </a:t>
            </a:r>
            <a:br>
              <a:rPr lang="en-US" dirty="0"/>
            </a:br>
            <a:r>
              <a:rPr lang="en-US" dirty="0"/>
              <a:t>I learned how to deploy machine learning project on website using </a:t>
            </a:r>
            <a:r>
              <a:rPr lang="en-US" dirty="0" err="1"/>
              <a:t>streamlit</a:t>
            </a:r>
            <a:r>
              <a:rPr lang="en-US" dirty="0"/>
              <a:t> python library</a:t>
            </a:r>
            <a:endParaRPr lang="en-IN" dirty="0"/>
          </a:p>
        </p:txBody>
      </p:sp>
      <p:pic>
        <p:nvPicPr>
          <p:cNvPr id="7" name="Picture 6" descr="A picture containing text&#10;&#10;Description automatically generated">
            <a:extLst>
              <a:ext uri="{FF2B5EF4-FFF2-40B4-BE49-F238E27FC236}">
                <a16:creationId xmlns:a16="http://schemas.microsoft.com/office/drawing/2014/main" id="{0D36B035-83E0-44DF-B2BE-1A2C8F70844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441291" y="4203290"/>
            <a:ext cx="5835445" cy="2001632"/>
          </a:xfrm>
          <a:prstGeom prst="rect">
            <a:avLst/>
          </a:prstGeom>
        </p:spPr>
      </p:pic>
    </p:spTree>
    <p:extLst>
      <p:ext uri="{BB962C8B-B14F-4D97-AF65-F5344CB8AC3E}">
        <p14:creationId xmlns:p14="http://schemas.microsoft.com/office/powerpoint/2010/main" val="22685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C8AC-57B3-4C92-B2DF-61DBF639F4B0}"/>
              </a:ext>
            </a:extLst>
          </p:cNvPr>
          <p:cNvSpPr>
            <a:spLocks noGrp="1"/>
          </p:cNvSpPr>
          <p:nvPr>
            <p:ph type="ctrTitle"/>
          </p:nvPr>
        </p:nvSpPr>
        <p:spPr>
          <a:xfrm>
            <a:off x="955747" y="1997375"/>
            <a:ext cx="6212764" cy="1908215"/>
          </a:xfrm>
          <a:noFill/>
          <a:ln>
            <a:solidFill>
              <a:schemeClr val="tx1"/>
            </a:solidFill>
          </a:ln>
        </p:spPr>
        <p:txBody>
          <a:bodyPr wrap="square">
            <a:normAutofit/>
          </a:bodyPr>
          <a:lstStyle/>
          <a:p>
            <a:r>
              <a:rPr lang="en-US" sz="2400" dirty="0">
                <a:solidFill>
                  <a:schemeClr val="tx1"/>
                </a:solidFill>
              </a:rPr>
              <a:t>TITLE OF THE PROJECT</a:t>
            </a:r>
            <a:endParaRPr lang="en-IN" sz="2400" dirty="0">
              <a:solidFill>
                <a:schemeClr val="tx1"/>
              </a:solidFill>
            </a:endParaRPr>
          </a:p>
        </p:txBody>
      </p:sp>
      <p:sp>
        <p:nvSpPr>
          <p:cNvPr id="15" name="Rectangle 1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6F30C7C-C41C-40AD-BFCF-8CDC7E8DBF4E}"/>
              </a:ext>
            </a:extLst>
          </p:cNvPr>
          <p:cNvSpPr>
            <a:spLocks noGrp="1"/>
          </p:cNvSpPr>
          <p:nvPr>
            <p:ph type="subTitle" idx="1"/>
          </p:nvPr>
        </p:nvSpPr>
        <p:spPr>
          <a:xfrm>
            <a:off x="8533732" y="2173266"/>
            <a:ext cx="3254408" cy="2511468"/>
          </a:xfrm>
        </p:spPr>
        <p:txBody>
          <a:bodyPr anchor="ctr">
            <a:normAutofit/>
          </a:bodyPr>
          <a:lstStyle/>
          <a:p>
            <a:r>
              <a:rPr lang="en-US" sz="3200" dirty="0" err="1">
                <a:solidFill>
                  <a:schemeClr val="tx2">
                    <a:lumMod val="90000"/>
                  </a:schemeClr>
                </a:solidFill>
              </a:rPr>
              <a:t>Whatsapp</a:t>
            </a:r>
            <a:r>
              <a:rPr lang="en-US" sz="3200" dirty="0">
                <a:solidFill>
                  <a:schemeClr val="tx2">
                    <a:lumMod val="90000"/>
                  </a:schemeClr>
                </a:solidFill>
              </a:rPr>
              <a:t> </a:t>
            </a:r>
          </a:p>
          <a:p>
            <a:r>
              <a:rPr lang="en-US" sz="3200" dirty="0">
                <a:solidFill>
                  <a:schemeClr val="tx2">
                    <a:lumMod val="90000"/>
                  </a:schemeClr>
                </a:solidFill>
              </a:rPr>
              <a:t>Chat </a:t>
            </a:r>
            <a:r>
              <a:rPr lang="en-US" sz="3200" dirty="0" err="1">
                <a:solidFill>
                  <a:schemeClr val="tx2">
                    <a:lumMod val="90000"/>
                  </a:schemeClr>
                </a:solidFill>
              </a:rPr>
              <a:t>analyser</a:t>
            </a:r>
            <a:endParaRPr lang="en-IN" sz="2400" dirty="0">
              <a:solidFill>
                <a:schemeClr val="tx2">
                  <a:lumMod val="90000"/>
                </a:schemeClr>
              </a:solidFill>
            </a:endParaRPr>
          </a:p>
          <a:p>
            <a:endParaRPr lang="en-IN" sz="2400" dirty="0">
              <a:solidFill>
                <a:schemeClr val="tx2">
                  <a:lumMod val="90000"/>
                </a:schemeClr>
              </a:solidFill>
            </a:endParaRPr>
          </a:p>
        </p:txBody>
      </p:sp>
    </p:spTree>
    <p:extLst>
      <p:ext uri="{BB962C8B-B14F-4D97-AF65-F5344CB8AC3E}">
        <p14:creationId xmlns:p14="http://schemas.microsoft.com/office/powerpoint/2010/main" val="401950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58B867-D0CE-4DE6-97F4-C1A9608E00EA}"/>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Overview of the project </a:t>
            </a:r>
            <a:endParaRPr lang="en-IN" sz="3000">
              <a:solidFill>
                <a:srgbClr val="FFFFFF"/>
              </a:solidFill>
            </a:endParaRPr>
          </a:p>
        </p:txBody>
      </p:sp>
      <p:sp>
        <p:nvSpPr>
          <p:cNvPr id="3" name="Content Placeholder 2">
            <a:extLst>
              <a:ext uri="{FF2B5EF4-FFF2-40B4-BE49-F238E27FC236}">
                <a16:creationId xmlns:a16="http://schemas.microsoft.com/office/drawing/2014/main" id="{2BD19FB1-5A5D-4459-98E7-0E6A46D60711}"/>
              </a:ext>
            </a:extLst>
          </p:cNvPr>
          <p:cNvSpPr>
            <a:spLocks noGrp="1"/>
          </p:cNvSpPr>
          <p:nvPr>
            <p:ph idx="1"/>
          </p:nvPr>
        </p:nvSpPr>
        <p:spPr>
          <a:xfrm>
            <a:off x="5591695" y="1402080"/>
            <a:ext cx="5320696" cy="4053840"/>
          </a:xfrm>
        </p:spPr>
        <p:txBody>
          <a:bodyPr anchor="ctr">
            <a:normAutofit/>
          </a:bodyPr>
          <a:lstStyle/>
          <a:p>
            <a:r>
              <a:rPr lang="en-US" dirty="0"/>
              <a:t>This project is the part of my summer internship held in the month of September in the department of Computer Science at KIET Group Of Institutions. The internship was based on Web Development in which I was assigned a project .</a:t>
            </a:r>
            <a:endParaRPr lang="zh-CN" altLang="en-US" dirty="0"/>
          </a:p>
          <a:p>
            <a:r>
              <a:rPr lang="en-US" dirty="0"/>
              <a:t>In this project I was supposed to make a </a:t>
            </a:r>
            <a:r>
              <a:rPr lang="en-US" dirty="0" err="1"/>
              <a:t>whatsapp</a:t>
            </a:r>
            <a:r>
              <a:rPr lang="en-US" dirty="0"/>
              <a:t> chat </a:t>
            </a:r>
            <a:r>
              <a:rPr lang="en-US" dirty="0" err="1"/>
              <a:t>analyser</a:t>
            </a:r>
            <a:r>
              <a:rPr lang="en-US" dirty="0"/>
              <a:t> . I made this using python and other libraries provided by python( matplotlib). The website is made using </a:t>
            </a:r>
            <a:r>
              <a:rPr lang="en-US" dirty="0" err="1"/>
              <a:t>streamlit</a:t>
            </a:r>
            <a:r>
              <a:rPr lang="en-US" dirty="0"/>
              <a:t> and deployed on </a:t>
            </a:r>
            <a:r>
              <a:rPr lang="en-US" dirty="0" err="1"/>
              <a:t>streamlit</a:t>
            </a:r>
            <a:r>
              <a:rPr lang="en-US" dirty="0"/>
              <a:t> cloud.</a:t>
            </a:r>
            <a:endParaRPr lang="en-IN" dirty="0"/>
          </a:p>
          <a:p>
            <a:endParaRPr lang="en-IN" dirty="0"/>
          </a:p>
        </p:txBody>
      </p:sp>
    </p:spTree>
    <p:extLst>
      <p:ext uri="{BB962C8B-B14F-4D97-AF65-F5344CB8AC3E}">
        <p14:creationId xmlns:p14="http://schemas.microsoft.com/office/powerpoint/2010/main" val="129376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7E04B8-57F1-4846-B8BC-1172AD69F166}"/>
              </a:ext>
            </a:extLst>
          </p:cNvPr>
          <p:cNvSpPr>
            <a:spLocks noGrp="1"/>
          </p:cNvSpPr>
          <p:nvPr>
            <p:ph type="title"/>
          </p:nvPr>
        </p:nvSpPr>
        <p:spPr/>
        <p:txBody>
          <a:bodyPr/>
          <a:lstStyle/>
          <a:p>
            <a:r>
              <a:rPr lang="en-US" dirty="0"/>
              <a:t>Technology used</a:t>
            </a:r>
            <a:endParaRPr lang="en-IN" dirty="0"/>
          </a:p>
        </p:txBody>
      </p:sp>
      <p:sp>
        <p:nvSpPr>
          <p:cNvPr id="3" name="Content Placeholder 2">
            <a:extLst>
              <a:ext uri="{FF2B5EF4-FFF2-40B4-BE49-F238E27FC236}">
                <a16:creationId xmlns:a16="http://schemas.microsoft.com/office/drawing/2014/main" id="{58FBF16E-5EFB-4DCE-985C-F6C00A2A6CB0}"/>
              </a:ext>
            </a:extLst>
          </p:cNvPr>
          <p:cNvSpPr>
            <a:spLocks noGrp="1"/>
          </p:cNvSpPr>
          <p:nvPr>
            <p:ph idx="1"/>
          </p:nvPr>
        </p:nvSpPr>
        <p:spPr/>
        <p:txBody>
          <a:bodyPr/>
          <a:lstStyle/>
          <a:p>
            <a:r>
              <a:rPr lang="en-US" dirty="0" err="1"/>
              <a:t>Streamlit</a:t>
            </a:r>
            <a:endParaRPr lang="en-US" dirty="0"/>
          </a:p>
          <a:p>
            <a:r>
              <a:rPr lang="en-IN" dirty="0"/>
              <a:t>Python</a:t>
            </a:r>
          </a:p>
          <a:p>
            <a:r>
              <a:rPr lang="en-IN" dirty="0" err="1"/>
              <a:t>Matplotlib.pyplot</a:t>
            </a:r>
            <a:r>
              <a:rPr lang="en-IN" dirty="0"/>
              <a:t> </a:t>
            </a:r>
          </a:p>
          <a:p>
            <a:r>
              <a:rPr lang="en-IN" dirty="0"/>
              <a:t>Machine learning</a:t>
            </a:r>
          </a:p>
          <a:p>
            <a:endParaRPr lang="en-IN" dirty="0"/>
          </a:p>
        </p:txBody>
      </p:sp>
      <p:pic>
        <p:nvPicPr>
          <p:cNvPr id="7" name="Picture 6">
            <a:extLst>
              <a:ext uri="{FF2B5EF4-FFF2-40B4-BE49-F238E27FC236}">
                <a16:creationId xmlns:a16="http://schemas.microsoft.com/office/drawing/2014/main" id="{438AA4D4-B772-4FBC-95F0-0355B629006F}"/>
              </a:ext>
            </a:extLst>
          </p:cNvPr>
          <p:cNvPicPr>
            <a:picLocks noChangeAspect="1"/>
          </p:cNvPicPr>
          <p:nvPr/>
        </p:nvPicPr>
        <p:blipFill>
          <a:blip r:embed="rId2"/>
          <a:stretch>
            <a:fillRect/>
          </a:stretch>
        </p:blipFill>
        <p:spPr>
          <a:xfrm>
            <a:off x="8225655" y="3333108"/>
            <a:ext cx="3864864" cy="2967663"/>
          </a:xfrm>
          <a:prstGeom prst="rect">
            <a:avLst/>
          </a:prstGeom>
        </p:spPr>
      </p:pic>
      <p:pic>
        <p:nvPicPr>
          <p:cNvPr id="1026" name="Picture 2" descr="Firebase">
            <a:extLst>
              <a:ext uri="{FF2B5EF4-FFF2-40B4-BE49-F238E27FC236}">
                <a16:creationId xmlns:a16="http://schemas.microsoft.com/office/drawing/2014/main" id="{7C5F5C0C-4212-46C1-A846-6B91AEE72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94" y="5072155"/>
            <a:ext cx="2671483" cy="1335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ED9BB0B-D5A6-AE42-DD71-95CF93A52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Tutorial: Streamlit | DataCamp">
            <a:extLst>
              <a:ext uri="{FF2B5EF4-FFF2-40B4-BE49-F238E27FC236}">
                <a16:creationId xmlns:a16="http://schemas.microsoft.com/office/drawing/2014/main" id="{3A37D1EF-A2EB-E370-69C5-176DA27D0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655" y="4088652"/>
            <a:ext cx="4348690" cy="25452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amp; Django Development - LogiCore Tech - Professional Services">
            <a:extLst>
              <a:ext uri="{FF2B5EF4-FFF2-40B4-BE49-F238E27FC236}">
                <a16:creationId xmlns:a16="http://schemas.microsoft.com/office/drawing/2014/main" id="{AC1CC1D8-9069-A1F0-E3E0-23C092DAA5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453" y="1651372"/>
            <a:ext cx="3917737" cy="220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79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E7B7-BD99-45CA-8F81-3A69FAA31262}"/>
              </a:ext>
            </a:extLst>
          </p:cNvPr>
          <p:cNvSpPr>
            <a:spLocks noGrp="1"/>
          </p:cNvSpPr>
          <p:nvPr>
            <p:ph type="title"/>
          </p:nvPr>
        </p:nvSpPr>
        <p:spPr>
          <a:xfrm>
            <a:off x="2735580" y="2310544"/>
            <a:ext cx="6918960" cy="1202276"/>
          </a:xfrm>
        </p:spPr>
        <p:txBody>
          <a:bodyPr/>
          <a:lstStyle/>
          <a:p>
            <a:r>
              <a:rPr lang="en-IN" dirty="0"/>
              <a:t>Link of website</a:t>
            </a:r>
          </a:p>
        </p:txBody>
      </p:sp>
      <p:sp>
        <p:nvSpPr>
          <p:cNvPr id="3" name="Text Placeholder 2">
            <a:extLst>
              <a:ext uri="{FF2B5EF4-FFF2-40B4-BE49-F238E27FC236}">
                <a16:creationId xmlns:a16="http://schemas.microsoft.com/office/drawing/2014/main" id="{EE255A00-7BFE-4ABE-BD9F-273D20AE4BCF}"/>
              </a:ext>
            </a:extLst>
          </p:cNvPr>
          <p:cNvSpPr>
            <a:spLocks noGrp="1"/>
          </p:cNvSpPr>
          <p:nvPr>
            <p:ph type="body" idx="1"/>
          </p:nvPr>
        </p:nvSpPr>
        <p:spPr>
          <a:xfrm>
            <a:off x="2268071" y="4303060"/>
            <a:ext cx="8256493" cy="1837764"/>
          </a:xfrm>
        </p:spPr>
        <p:txBody>
          <a:bodyPr>
            <a:normAutofit/>
          </a:bodyPr>
          <a:lstStyle/>
          <a:p>
            <a:r>
              <a:rPr lang="en-IN" sz="2800" dirty="0">
                <a:solidFill>
                  <a:srgbClr val="002060"/>
                </a:solidFill>
              </a:rPr>
              <a:t>https://shivamshi-shivam-wca-app-hxl40z.streamlit.app/</a:t>
            </a:r>
          </a:p>
        </p:txBody>
      </p:sp>
    </p:spTree>
    <p:extLst>
      <p:ext uri="{BB962C8B-B14F-4D97-AF65-F5344CB8AC3E}">
        <p14:creationId xmlns:p14="http://schemas.microsoft.com/office/powerpoint/2010/main" val="690345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49235"/>
          </a:xfrm>
        </p:spPr>
        <p:txBody>
          <a:bodyPr>
            <a:normAutofit/>
          </a:bodyPr>
          <a:lstStyle/>
          <a:p>
            <a:r>
              <a:rPr lang="en-US" dirty="0"/>
              <a:t>Learnings From Internship</a:t>
            </a:r>
            <a:endParaRPr dirty="0"/>
          </a:p>
        </p:txBody>
      </p:sp>
      <p:graphicFrame>
        <p:nvGraphicFramePr>
          <p:cNvPr id="5" name="Content Placeholder 2">
            <a:extLst>
              <a:ext uri="{FF2B5EF4-FFF2-40B4-BE49-F238E27FC236}">
                <a16:creationId xmlns:a16="http://schemas.microsoft.com/office/drawing/2014/main" id="{08D28F4A-5002-4F87-B9D0-5014E8A304AF}"/>
              </a:ext>
            </a:extLst>
          </p:cNvPr>
          <p:cNvGraphicFramePr>
            <a:graphicFrameLocks noGrp="1"/>
          </p:cNvGraphicFramePr>
          <p:nvPr>
            <p:ph idx="1"/>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C412C7B-1ADA-3DE7-CCB9-9BC0AD375857}"/>
              </a:ext>
            </a:extLst>
          </p:cNvPr>
          <p:cNvPicPr>
            <a:picLocks noChangeAspect="1"/>
          </p:cNvPicPr>
          <p:nvPr/>
        </p:nvPicPr>
        <p:blipFill>
          <a:blip r:embed="rId7"/>
          <a:stretch>
            <a:fillRect/>
          </a:stretch>
        </p:blipFill>
        <p:spPr>
          <a:xfrm>
            <a:off x="208400" y="179294"/>
            <a:ext cx="11983599" cy="6678705"/>
          </a:xfrm>
          <a:prstGeom prst="rect">
            <a:avLst/>
          </a:prstGeom>
        </p:spPr>
      </p:pic>
    </p:spTree>
    <p:extLst>
      <p:ext uri="{BB962C8B-B14F-4D97-AF65-F5344CB8AC3E}">
        <p14:creationId xmlns:p14="http://schemas.microsoft.com/office/powerpoint/2010/main" val="1966551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0D56B-8229-49DB-80E2-F9DB1A76DD7D}"/>
              </a:ext>
            </a:extLst>
          </p:cNvPr>
          <p:cNvPicPr>
            <a:picLocks noChangeAspect="1"/>
          </p:cNvPicPr>
          <p:nvPr/>
        </p:nvPicPr>
        <p:blipFill>
          <a:blip r:embed="rId2"/>
          <a:stretch>
            <a:fillRect/>
          </a:stretch>
        </p:blipFill>
        <p:spPr>
          <a:xfrm>
            <a:off x="0" y="-1048871"/>
            <a:ext cx="12192000" cy="8516471"/>
          </a:xfrm>
          <a:prstGeom prst="rect">
            <a:avLst/>
          </a:prstGeom>
        </p:spPr>
      </p:pic>
      <p:pic>
        <p:nvPicPr>
          <p:cNvPr id="4" name="Picture 3">
            <a:extLst>
              <a:ext uri="{FF2B5EF4-FFF2-40B4-BE49-F238E27FC236}">
                <a16:creationId xmlns:a16="http://schemas.microsoft.com/office/drawing/2014/main" id="{4F72FE79-94E2-C2ED-0E14-FB375622A6BC}"/>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446142A-0883-7136-1BF1-0FF03DF30B58}"/>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0504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80B597-9056-7578-C3C2-96E0F266AEA8}"/>
              </a:ext>
            </a:extLst>
          </p:cNvPr>
          <p:cNvPicPr>
            <a:picLocks noChangeAspect="1"/>
          </p:cNvPicPr>
          <p:nvPr/>
        </p:nvPicPr>
        <p:blipFill>
          <a:blip r:embed="rId2"/>
          <a:stretch>
            <a:fillRect/>
          </a:stretch>
        </p:blipFill>
        <p:spPr>
          <a:xfrm>
            <a:off x="2698376" y="0"/>
            <a:ext cx="6409765" cy="6858000"/>
          </a:xfrm>
          <a:prstGeom prst="rect">
            <a:avLst/>
          </a:prstGeom>
        </p:spPr>
      </p:pic>
    </p:spTree>
    <p:extLst>
      <p:ext uri="{BB962C8B-B14F-4D97-AF65-F5344CB8AC3E}">
        <p14:creationId xmlns:p14="http://schemas.microsoft.com/office/powerpoint/2010/main" val="2890727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46A03-0C96-653C-83B9-7E598787FD2A}"/>
              </a:ext>
            </a:extLst>
          </p:cNvPr>
          <p:cNvSpPr>
            <a:spLocks noGrp="1"/>
          </p:cNvSpPr>
          <p:nvPr>
            <p:ph type="title"/>
          </p:nvPr>
        </p:nvSpPr>
        <p:spPr>
          <a:xfrm>
            <a:off x="2231136" y="964692"/>
            <a:ext cx="7665899" cy="1007543"/>
          </a:xfrm>
        </p:spPr>
        <p:txBody>
          <a:bodyPr>
            <a:noAutofit/>
          </a:bodyPr>
          <a:lstStyle/>
          <a:p>
            <a:r>
              <a:rPr lang="en-US" sz="1400" dirty="0"/>
              <a:t>Object-Oriented Python: Inheritance and Encapsulation </a:t>
            </a:r>
            <a:br>
              <a:rPr lang="en-US" sz="1400" dirty="0"/>
            </a:br>
            <a:br>
              <a:rPr lang="en-US" sz="1400" dirty="0"/>
            </a:br>
            <a:r>
              <a:rPr lang="en-US" sz="1400" dirty="0">
                <a:solidFill>
                  <a:srgbClr val="00B0F0"/>
                </a:solidFill>
              </a:rPr>
              <a:t>https://www.coursera.org/account/accomplishments/verify/6N3JQTEZRPXM</a:t>
            </a:r>
            <a:endParaRPr lang="en-IN" sz="1400" dirty="0">
              <a:solidFill>
                <a:srgbClr val="00B0F0"/>
              </a:solidFill>
            </a:endParaRPr>
          </a:p>
        </p:txBody>
      </p:sp>
      <p:pic>
        <p:nvPicPr>
          <p:cNvPr id="5" name="Content Placeholder 4">
            <a:extLst>
              <a:ext uri="{FF2B5EF4-FFF2-40B4-BE49-F238E27FC236}">
                <a16:creationId xmlns:a16="http://schemas.microsoft.com/office/drawing/2014/main" id="{A45104FC-816D-58FA-5DDE-63356B989292}"/>
              </a:ext>
            </a:extLst>
          </p:cNvPr>
          <p:cNvPicPr>
            <a:picLocks noGrp="1" noChangeAspect="1"/>
          </p:cNvPicPr>
          <p:nvPr>
            <p:ph idx="1"/>
          </p:nvPr>
        </p:nvPicPr>
        <p:blipFill>
          <a:blip r:embed="rId2"/>
          <a:stretch>
            <a:fillRect/>
          </a:stretch>
        </p:blipFill>
        <p:spPr>
          <a:xfrm>
            <a:off x="1999129" y="2034989"/>
            <a:ext cx="8095130" cy="4823012"/>
          </a:xfrm>
        </p:spPr>
      </p:pic>
    </p:spTree>
    <p:extLst>
      <p:ext uri="{BB962C8B-B14F-4D97-AF65-F5344CB8AC3E}">
        <p14:creationId xmlns:p14="http://schemas.microsoft.com/office/powerpoint/2010/main" val="412850000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520</TotalTime>
  <Words>822</Words>
  <Application>Microsoft Office PowerPoint</Application>
  <PresentationFormat>Widescreen</PresentationFormat>
  <Paragraphs>42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Symbol</vt:lpstr>
      <vt:lpstr>Parcel</vt:lpstr>
      <vt:lpstr>INTERNSHIP PROJECT</vt:lpstr>
      <vt:lpstr>TITLE OF THE PROJECT</vt:lpstr>
      <vt:lpstr>Overview of the project </vt:lpstr>
      <vt:lpstr>Technology used</vt:lpstr>
      <vt:lpstr>Link of website</vt:lpstr>
      <vt:lpstr>Learnings From Internship</vt:lpstr>
      <vt:lpstr>PowerPoint Presentation</vt:lpstr>
      <vt:lpstr>PowerPoint Presentation</vt:lpstr>
      <vt:lpstr>Object-Oriented Python: Inheritance and Encapsulation   https://www.coursera.org/account/accomplishments/verify/6N3JQTEZRPXM</vt:lpstr>
      <vt:lpstr>Research on HTML5 in Web Development 2012 BY: Ch Rajesh, K S V Krishna Srikanth </vt:lpstr>
      <vt:lpstr>The Role of Responsive Design in Web Development 2017 by:International Journal of Information Technology and Web Engineering</vt:lpstr>
      <vt:lpstr>New technologies for web design. 2010 Grega Jakus, Saso Tomazic </vt:lpstr>
      <vt:lpstr>Javascript in html (Nicholas C. zakas) 2019</vt:lpstr>
      <vt:lpstr>Journal of Engineering Design 2007</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SUMMER INTERNSHIP PROJECT</dc:title>
  <dc:creator>Shivam</dc:creator>
  <cp:lastModifiedBy>Shivam</cp:lastModifiedBy>
  <cp:revision>7</cp:revision>
  <dcterms:created xsi:type="dcterms:W3CDTF">2021-10-25T22:26:34Z</dcterms:created>
  <dcterms:modified xsi:type="dcterms:W3CDTF">2022-11-15T04:32:43Z</dcterms:modified>
</cp:coreProperties>
</file>